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4" d="100"/>
          <a:sy n="24" d="100"/>
        </p:scale>
        <p:origin x="2034" y="1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8900" b="1" dirty="0"/>
              <a:t>PICA Survey &amp; Mobile Self Monitoring System</a:t>
            </a:r>
            <a:br>
              <a:rPr lang="en-US" sz="8900" b="1" dirty="0"/>
            </a:br>
            <a:r>
              <a:rPr lang="en-US" sz="5500" dirty="0"/>
              <a:t>Sponsor: WSU Psychology Clinic</a:t>
            </a:r>
            <a:br>
              <a:rPr lang="en-US" sz="5500" dirty="0"/>
            </a:br>
            <a:r>
              <a:rPr lang="en-US" sz="5500" dirty="0"/>
              <a:t>Mentors: Dr. Walter Scott and Belinda Lin</a:t>
            </a:r>
            <a:br>
              <a:rPr lang="en-US" sz="5500" dirty="0"/>
            </a:br>
            <a:r>
              <a:rPr lang="en-US" sz="5500" dirty="0"/>
              <a:t>Jiaming Chu, Christian Manangan, Shaylin Smith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11887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b="1" u="sng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b="1" u="sng" dirty="0">
                <a:latin typeface="+mj-lt"/>
              </a:rPr>
              <a:t>Solution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PICA (Person in Context Assessment) measures the personality structure of the user and utilizes Flask to produce the feedback report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Mobile app allows </a:t>
            </a:r>
            <a:r>
              <a:rPr lang="en-US" sz="4800" dirty="0">
                <a:latin typeface="+mj-lt"/>
              </a:rPr>
              <a:t>doctor to monitor the patient’s temperament as well as their daily emotional events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 App allows users to reflect if their situational “if” produces a coherent “then” pattern of thinking, feeling, and behaving.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 user can group each emotional event into categories</a:t>
            </a: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9296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 u="sng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u="sng" dirty="0">
                <a:latin typeface="+mj-lt"/>
              </a:rPr>
              <a:t>Abstract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Digital solution to advance mental health treatment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Tool to gather more data about how temperament affects treatment response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Connects users’ personal reflections with actionable insights for clinicians</a:t>
            </a:r>
          </a:p>
          <a:p>
            <a:pPr marL="857250" marR="0" lvl="0" indent="-85725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Supports both in-person and remote monitoring of patient emotional patterns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 dirty="0"/>
              <a:t>PICA Software Development Unit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90677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b="1" u="sng" dirty="0"/>
          </a:p>
          <a:p>
            <a:pPr lvl="0"/>
            <a:r>
              <a:rPr lang="en-US" b="1" u="sng" dirty="0"/>
              <a:t>Impact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Allows doctors to better understand their patients and create stronger treatment plans</a:t>
            </a:r>
            <a:endParaRPr lang="en-US" sz="4800" b="1" u="sng" dirty="0"/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Helps users to get a better understanding of themselves and their personality structure</a:t>
            </a:r>
          </a:p>
          <a:p>
            <a:pPr lvl="0" algn="l">
              <a:buFont typeface="Arial" panose="020B0604020202020204" pitchFamily="34" charset="0"/>
              <a:buChar char="•"/>
            </a:pPr>
            <a:r>
              <a:rPr lang="en-US" sz="4800" dirty="0"/>
              <a:t>Gathers more data about how a patient’s temperament affects their response to treatment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dirty="0"/>
              <a:t>Dr. Scott, Belinda Lin, Parteek Kumar</a:t>
            </a:r>
            <a:endParaRPr kumimoji="0" lang="en-US" sz="5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6CB6-7FC1-53D7-C3A6-C919B4B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0" y="685800"/>
            <a:ext cx="4352774" cy="4343400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F18F802-1094-943C-EF17-5119965022D8}"/>
              </a:ext>
            </a:extLst>
          </p:cNvPr>
          <p:cNvSpPr txBox="1">
            <a:spLocks/>
          </p:cNvSpPr>
          <p:nvPr/>
        </p:nvSpPr>
        <p:spPr>
          <a:xfrm>
            <a:off x="685894" y="14859000"/>
            <a:ext cx="13844016" cy="115823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Features/Functionality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</a:t>
            </a:r>
            <a:r>
              <a:rPr lang="en-US" sz="4800" dirty="0">
                <a:latin typeface="+mj-lt"/>
              </a:rPr>
              <a:t>ally sends PICA results report to user’s email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opt in for certain parts of the assessment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Supports full customization of emotional categories in-app, allowing users to rename, delete, merge</a:t>
            </a:r>
            <a:r>
              <a:rPr lang="en-US" sz="4800" dirty="0">
                <a:latin typeface="+mj-lt"/>
              </a:rPr>
              <a:t>, or move specific surveys between categories</a:t>
            </a:r>
            <a:endParaRPr kumimoji="0" lang="en-US" sz="48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8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Improved report layout for better understanding of results</a:t>
            </a: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9375D6B0-6C11-9BC6-DC18-26603015D2EC}"/>
              </a:ext>
            </a:extLst>
          </p:cNvPr>
          <p:cNvSpPr txBox="1">
            <a:spLocks/>
          </p:cNvSpPr>
          <p:nvPr/>
        </p:nvSpPr>
        <p:spPr>
          <a:xfrm>
            <a:off x="29442603" y="14554199"/>
            <a:ext cx="13844016" cy="533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Future Work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Create a more sophisticated clustering algorithm for emotional situations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dirty="0"/>
              <a:t>Integrate PICA into mobile app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FE0F88CC-4545-8F5E-9184-ECE80B816E9F}"/>
              </a:ext>
            </a:extLst>
          </p:cNvPr>
          <p:cNvSpPr txBox="1">
            <a:spLocks/>
          </p:cNvSpPr>
          <p:nvPr/>
        </p:nvSpPr>
        <p:spPr>
          <a:xfrm>
            <a:off x="624459" y="26746201"/>
            <a:ext cx="13844016" cy="5333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Technologies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Hosted on PythonAnywhere</a:t>
            </a: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Database: MongoDB Atlas</a:t>
            </a:r>
            <a:endParaRPr lang="en-US" sz="6000" dirty="0">
              <a:latin typeface="+mj-lt"/>
            </a:endParaRPr>
          </a:p>
          <a:p>
            <a:pPr marL="1645920" marR="0" lvl="0" indent="-1645920" algn="l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800" dirty="0">
                <a:latin typeface="+mj-lt"/>
              </a:rPr>
              <a:t>Coded with Flask and Python</a:t>
            </a: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4385386A-23AE-B54D-3051-E5EC60BB62BC}"/>
              </a:ext>
            </a:extLst>
          </p:cNvPr>
          <p:cNvSpPr txBox="1">
            <a:spLocks/>
          </p:cNvSpPr>
          <p:nvPr/>
        </p:nvSpPr>
        <p:spPr>
          <a:xfrm>
            <a:off x="29442603" y="20116800"/>
            <a:ext cx="13844016" cy="7086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marL="1645920" indent="-1645920" algn="ctr" defTabSz="4389120" rtl="0" eaLnBrk="1" latinLnBrk="0" hangingPunct="1">
              <a:spcBef>
                <a:spcPct val="20000"/>
              </a:spcBef>
              <a:buFont typeface="Arial" pitchFamily="34" charset="0"/>
              <a:buNone/>
              <a:defRPr sz="6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566160" indent="-137160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u="sng" dirty="0"/>
          </a:p>
          <a:p>
            <a:r>
              <a:rPr lang="en-US" b="1" u="sng" dirty="0"/>
              <a:t>Glossary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b="1" dirty="0"/>
              <a:t>MongoDB Atlas</a:t>
            </a:r>
            <a:r>
              <a:rPr lang="en-US" sz="4800" dirty="0"/>
              <a:t>: A cloud-based NoSQL database used to securely store survey and emotional pattern data</a:t>
            </a:r>
          </a:p>
          <a:p>
            <a:pPr algn="l">
              <a:buFont typeface="Arial" pitchFamily="34" charset="0"/>
              <a:buChar char="•"/>
            </a:pPr>
            <a:r>
              <a:rPr lang="en-US" sz="4800" b="1" dirty="0"/>
              <a:t>PythonAnywhere</a:t>
            </a:r>
            <a:r>
              <a:rPr lang="en-US" sz="4800" dirty="0"/>
              <a:t>: A cloud platform used to host and deploy the web application</a:t>
            </a:r>
          </a:p>
          <a:p>
            <a:endParaRPr lang="en-US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665AE8-AF0C-79A8-A7AC-9C60BAA8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0" y="17678401"/>
            <a:ext cx="13844016" cy="3215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C9648-A982-81CD-7932-DAB54BDD2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1" y="21427652"/>
            <a:ext cx="13844016" cy="8461538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</Template>
  <TotalTime>285</TotalTime>
  <Words>311</Words>
  <Application>Microsoft Office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SrDesignPosterTemplate_FINAL</vt:lpstr>
      <vt:lpstr>PICA Survey &amp; Mobile Self Monitoring System Sponsor: WSU Psychology Clinic Mentors: Dr. Walter Scott and Belinda Lin Jiaming Chu, Christian Manangan, Shaylin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Shaylin Zhuo Yan</dc:creator>
  <cp:lastModifiedBy>Smith, Shaylin Zhuo Yan</cp:lastModifiedBy>
  <cp:revision>7</cp:revision>
  <dcterms:created xsi:type="dcterms:W3CDTF">2025-04-10T00:27:15Z</dcterms:created>
  <dcterms:modified xsi:type="dcterms:W3CDTF">2025-04-11T03:43:37Z</dcterms:modified>
</cp:coreProperties>
</file>