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1751-AA4B-40D5-A8FE-C5EA0E032B0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931DE3-69F1-4C3B-953D-0EB26EED9EA5}">
      <dgm:prSet/>
      <dgm:spPr/>
      <dgm:t>
        <a:bodyPr/>
        <a:lstStyle/>
        <a:p>
          <a:r>
            <a:rPr lang="en-US" b="1" i="0"/>
            <a:t>Language and Frameworks</a:t>
          </a:r>
          <a:endParaRPr lang="en-US"/>
        </a:p>
      </dgm:t>
    </dgm:pt>
    <dgm:pt modelId="{0E7633B5-AFAB-44FC-953B-73B61F5DB9B1}" type="parTrans" cxnId="{A92E51A2-2145-4159-864F-9C49A7FA8AED}">
      <dgm:prSet/>
      <dgm:spPr/>
      <dgm:t>
        <a:bodyPr/>
        <a:lstStyle/>
        <a:p>
          <a:endParaRPr lang="en-US"/>
        </a:p>
      </dgm:t>
    </dgm:pt>
    <dgm:pt modelId="{CF5EE8D1-6CB2-4BDD-BC03-8678B43CEBDE}" type="sibTrans" cxnId="{A92E51A2-2145-4159-864F-9C49A7FA8AED}">
      <dgm:prSet/>
      <dgm:spPr/>
      <dgm:t>
        <a:bodyPr/>
        <a:lstStyle/>
        <a:p>
          <a:endParaRPr lang="en-US"/>
        </a:p>
      </dgm:t>
    </dgm:pt>
    <dgm:pt modelId="{D6A15C4E-33D4-4456-9696-D61380F31D93}">
      <dgm:prSet/>
      <dgm:spPr/>
      <dgm:t>
        <a:bodyPr/>
        <a:lstStyle/>
        <a:p>
          <a:r>
            <a:rPr lang="en-US" b="1" i="0"/>
            <a:t>Python</a:t>
          </a:r>
          <a:endParaRPr lang="en-US"/>
        </a:p>
      </dgm:t>
    </dgm:pt>
    <dgm:pt modelId="{8F32DA79-AA3F-4AD1-874D-04B1367CC4C8}" type="parTrans" cxnId="{7600E6E9-894D-4633-9EBB-DD0F4D5D7821}">
      <dgm:prSet/>
      <dgm:spPr/>
      <dgm:t>
        <a:bodyPr/>
        <a:lstStyle/>
        <a:p>
          <a:endParaRPr lang="en-US"/>
        </a:p>
      </dgm:t>
    </dgm:pt>
    <dgm:pt modelId="{04044F2C-2367-47E3-9D64-2ECCB6B4A7F9}" type="sibTrans" cxnId="{7600E6E9-894D-4633-9EBB-DD0F4D5D7821}">
      <dgm:prSet/>
      <dgm:spPr/>
      <dgm:t>
        <a:bodyPr/>
        <a:lstStyle/>
        <a:p>
          <a:endParaRPr lang="en-US"/>
        </a:p>
      </dgm:t>
    </dgm:pt>
    <dgm:pt modelId="{7F829853-DC37-44B4-B58E-8A06442C4A45}">
      <dgm:prSet/>
      <dgm:spPr/>
      <dgm:t>
        <a:bodyPr/>
        <a:lstStyle/>
        <a:p>
          <a:r>
            <a:rPr lang="en-US" b="1" i="0"/>
            <a:t>Tensor Flow</a:t>
          </a:r>
          <a:endParaRPr lang="en-US"/>
        </a:p>
      </dgm:t>
    </dgm:pt>
    <dgm:pt modelId="{4A468A32-88AE-411E-9444-9A9DC6D96D5A}" type="parTrans" cxnId="{690D9F97-56C1-4CCE-97B6-9A0DBF79BC4F}">
      <dgm:prSet/>
      <dgm:spPr/>
      <dgm:t>
        <a:bodyPr/>
        <a:lstStyle/>
        <a:p>
          <a:endParaRPr lang="en-US"/>
        </a:p>
      </dgm:t>
    </dgm:pt>
    <dgm:pt modelId="{1F4E7190-B242-42F2-BD9E-DE12210CCD57}" type="sibTrans" cxnId="{690D9F97-56C1-4CCE-97B6-9A0DBF79BC4F}">
      <dgm:prSet/>
      <dgm:spPr/>
      <dgm:t>
        <a:bodyPr/>
        <a:lstStyle/>
        <a:p>
          <a:endParaRPr lang="en-US"/>
        </a:p>
      </dgm:t>
    </dgm:pt>
    <dgm:pt modelId="{E8A3933E-8B96-4AD6-9994-EAC16F9E0A37}">
      <dgm:prSet/>
      <dgm:spPr/>
      <dgm:t>
        <a:bodyPr/>
        <a:lstStyle/>
        <a:p>
          <a:r>
            <a:rPr lang="en-US" b="1" i="0"/>
            <a:t>Skimage and OpenCV</a:t>
          </a:r>
          <a:endParaRPr lang="en-US"/>
        </a:p>
      </dgm:t>
    </dgm:pt>
    <dgm:pt modelId="{9531B37D-6540-4568-BE49-6C8E4D2CFC33}" type="parTrans" cxnId="{DB2EC506-693E-4ECC-AFB8-0D72EFB7EFD2}">
      <dgm:prSet/>
      <dgm:spPr/>
      <dgm:t>
        <a:bodyPr/>
        <a:lstStyle/>
        <a:p>
          <a:endParaRPr lang="en-US"/>
        </a:p>
      </dgm:t>
    </dgm:pt>
    <dgm:pt modelId="{0E67DFA1-E991-4007-9596-6200EC93FC80}" type="sibTrans" cxnId="{DB2EC506-693E-4ECC-AFB8-0D72EFB7EFD2}">
      <dgm:prSet/>
      <dgm:spPr/>
      <dgm:t>
        <a:bodyPr/>
        <a:lstStyle/>
        <a:p>
          <a:endParaRPr lang="en-US"/>
        </a:p>
      </dgm:t>
    </dgm:pt>
    <dgm:pt modelId="{306D2FA7-75B9-4607-BACB-39DB08A058F2}">
      <dgm:prSet/>
      <dgm:spPr/>
      <dgm:t>
        <a:bodyPr/>
        <a:lstStyle/>
        <a:p>
          <a:r>
            <a:rPr lang="en-US" b="1" i="0"/>
            <a:t>Algorithms</a:t>
          </a:r>
          <a:endParaRPr lang="en-US"/>
        </a:p>
      </dgm:t>
    </dgm:pt>
    <dgm:pt modelId="{817ED2BC-0BF7-4F6B-8BAE-9603F4485249}" type="parTrans" cxnId="{00EC508C-8C9F-4D5D-8AAA-922089CB9BD9}">
      <dgm:prSet/>
      <dgm:spPr/>
      <dgm:t>
        <a:bodyPr/>
        <a:lstStyle/>
        <a:p>
          <a:endParaRPr lang="en-US"/>
        </a:p>
      </dgm:t>
    </dgm:pt>
    <dgm:pt modelId="{09FD3B38-B0BD-4093-8086-3D9C2DC66EE8}" type="sibTrans" cxnId="{00EC508C-8C9F-4D5D-8AAA-922089CB9BD9}">
      <dgm:prSet/>
      <dgm:spPr/>
      <dgm:t>
        <a:bodyPr/>
        <a:lstStyle/>
        <a:p>
          <a:endParaRPr lang="en-US"/>
        </a:p>
      </dgm:t>
    </dgm:pt>
    <dgm:pt modelId="{002C755C-28D7-4C3C-B560-D6E9F839005E}">
      <dgm:prSet/>
      <dgm:spPr/>
      <dgm:t>
        <a:bodyPr/>
        <a:lstStyle/>
        <a:p>
          <a:r>
            <a:rPr lang="en-US" b="1" i="0"/>
            <a:t>CNN for Image Classifier</a:t>
          </a:r>
          <a:endParaRPr lang="en-US"/>
        </a:p>
      </dgm:t>
    </dgm:pt>
    <dgm:pt modelId="{51725363-BA03-4F8A-BB71-B9DF432B6D14}" type="parTrans" cxnId="{BB1FE299-9D42-4A18-8D01-D056B9C9654C}">
      <dgm:prSet/>
      <dgm:spPr/>
      <dgm:t>
        <a:bodyPr/>
        <a:lstStyle/>
        <a:p>
          <a:endParaRPr lang="en-US"/>
        </a:p>
      </dgm:t>
    </dgm:pt>
    <dgm:pt modelId="{DBE1F56C-6D20-44F9-B06E-71668864EA9E}" type="sibTrans" cxnId="{BB1FE299-9D42-4A18-8D01-D056B9C9654C}">
      <dgm:prSet/>
      <dgm:spPr/>
      <dgm:t>
        <a:bodyPr/>
        <a:lstStyle/>
        <a:p>
          <a:endParaRPr lang="en-US"/>
        </a:p>
      </dgm:t>
    </dgm:pt>
    <dgm:pt modelId="{5C844A6F-F062-4C47-95B1-4CC3AD9CB8D1}">
      <dgm:prSet/>
      <dgm:spPr/>
      <dgm:t>
        <a:bodyPr/>
        <a:lstStyle/>
        <a:p>
          <a:r>
            <a:rPr lang="en-US" b="1" i="0"/>
            <a:t>FGSM for generating adversary</a:t>
          </a:r>
          <a:endParaRPr lang="en-US"/>
        </a:p>
      </dgm:t>
    </dgm:pt>
    <dgm:pt modelId="{2A4BC953-7FAE-4D54-81B1-264B74210A53}" type="parTrans" cxnId="{C462503A-76FA-4029-BFBD-E06BD7165243}">
      <dgm:prSet/>
      <dgm:spPr/>
      <dgm:t>
        <a:bodyPr/>
        <a:lstStyle/>
        <a:p>
          <a:endParaRPr lang="en-US"/>
        </a:p>
      </dgm:t>
    </dgm:pt>
    <dgm:pt modelId="{3F620EA8-7FEF-4EFB-B86A-F34EB3E8AF9F}" type="sibTrans" cxnId="{C462503A-76FA-4029-BFBD-E06BD7165243}">
      <dgm:prSet/>
      <dgm:spPr/>
      <dgm:t>
        <a:bodyPr/>
        <a:lstStyle/>
        <a:p>
          <a:endParaRPr lang="en-US"/>
        </a:p>
      </dgm:t>
    </dgm:pt>
    <dgm:pt modelId="{6231BF95-0F11-4486-99E0-A5F130CE1A35}">
      <dgm:prSet/>
      <dgm:spPr/>
      <dgm:t>
        <a:bodyPr/>
        <a:lstStyle/>
        <a:p>
          <a:r>
            <a:rPr lang="en-US" b="1" i="0"/>
            <a:t>SLIC for image segmentation</a:t>
          </a:r>
          <a:endParaRPr lang="en-US"/>
        </a:p>
      </dgm:t>
    </dgm:pt>
    <dgm:pt modelId="{4D6B4820-C809-4ED8-A79D-820D17419A40}" type="parTrans" cxnId="{E4B89169-66CE-4102-B884-6A4F2FB4326F}">
      <dgm:prSet/>
      <dgm:spPr/>
      <dgm:t>
        <a:bodyPr/>
        <a:lstStyle/>
        <a:p>
          <a:endParaRPr lang="en-US"/>
        </a:p>
      </dgm:t>
    </dgm:pt>
    <dgm:pt modelId="{C7482BDA-DF42-46F4-9F09-E368CE011B03}" type="sibTrans" cxnId="{E4B89169-66CE-4102-B884-6A4F2FB4326F}">
      <dgm:prSet/>
      <dgm:spPr/>
      <dgm:t>
        <a:bodyPr/>
        <a:lstStyle/>
        <a:p>
          <a:endParaRPr lang="en-US"/>
        </a:p>
      </dgm:t>
    </dgm:pt>
    <dgm:pt modelId="{06901F4C-3061-4380-AA3C-C873AEFEA9C4}">
      <dgm:prSet/>
      <dgm:spPr/>
      <dgm:t>
        <a:bodyPr/>
        <a:lstStyle/>
        <a:p>
          <a:r>
            <a:rPr lang="en-US" b="1" i="0"/>
            <a:t>Datasets </a:t>
          </a:r>
          <a:endParaRPr lang="en-US"/>
        </a:p>
      </dgm:t>
    </dgm:pt>
    <dgm:pt modelId="{4A626B4E-306E-445B-A6C6-CA44025BFE9E}" type="parTrans" cxnId="{FB2551F6-807D-4334-BD5A-655BB447D974}">
      <dgm:prSet/>
      <dgm:spPr/>
      <dgm:t>
        <a:bodyPr/>
        <a:lstStyle/>
        <a:p>
          <a:endParaRPr lang="en-US"/>
        </a:p>
      </dgm:t>
    </dgm:pt>
    <dgm:pt modelId="{484CF81A-38CE-4621-8A84-6A40CDB68B66}" type="sibTrans" cxnId="{FB2551F6-807D-4334-BD5A-655BB447D974}">
      <dgm:prSet/>
      <dgm:spPr/>
      <dgm:t>
        <a:bodyPr/>
        <a:lstStyle/>
        <a:p>
          <a:endParaRPr lang="en-US"/>
        </a:p>
      </dgm:t>
    </dgm:pt>
    <dgm:pt modelId="{2044BE30-6892-4E13-9958-8C7E1418D3A2}">
      <dgm:prSet/>
      <dgm:spPr/>
      <dgm:t>
        <a:bodyPr/>
        <a:lstStyle/>
        <a:p>
          <a:r>
            <a:rPr lang="en-US" b="1" i="0"/>
            <a:t>CIFAR-10</a:t>
          </a:r>
          <a:endParaRPr lang="en-US"/>
        </a:p>
      </dgm:t>
    </dgm:pt>
    <dgm:pt modelId="{72EFFC39-254F-4680-8BE2-083F18585117}" type="parTrans" cxnId="{FB3DACD9-0925-4AB5-9675-325D5DF6CC90}">
      <dgm:prSet/>
      <dgm:spPr/>
      <dgm:t>
        <a:bodyPr/>
        <a:lstStyle/>
        <a:p>
          <a:endParaRPr lang="en-US"/>
        </a:p>
      </dgm:t>
    </dgm:pt>
    <dgm:pt modelId="{E366773B-430C-4E4D-A197-12C6A734BBFE}" type="sibTrans" cxnId="{FB3DACD9-0925-4AB5-9675-325D5DF6CC90}">
      <dgm:prSet/>
      <dgm:spPr/>
      <dgm:t>
        <a:bodyPr/>
        <a:lstStyle/>
        <a:p>
          <a:endParaRPr lang="en-US"/>
        </a:p>
      </dgm:t>
    </dgm:pt>
    <dgm:pt modelId="{70D2804F-2C15-4744-9DA9-EA731703FF2A}">
      <dgm:prSet/>
      <dgm:spPr/>
      <dgm:t>
        <a:bodyPr/>
        <a:lstStyle/>
        <a:p>
          <a:r>
            <a:rPr lang="en-US" b="1" i="0"/>
            <a:t>Fashion MNIST</a:t>
          </a:r>
          <a:endParaRPr lang="en-US"/>
        </a:p>
      </dgm:t>
    </dgm:pt>
    <dgm:pt modelId="{F905E5CD-D740-4334-804C-C1333BBAB3B9}" type="parTrans" cxnId="{BDDF5D77-8C74-4498-B675-903DF86B3C21}">
      <dgm:prSet/>
      <dgm:spPr/>
      <dgm:t>
        <a:bodyPr/>
        <a:lstStyle/>
        <a:p>
          <a:endParaRPr lang="en-US"/>
        </a:p>
      </dgm:t>
    </dgm:pt>
    <dgm:pt modelId="{B7061282-0232-4664-8ECD-4E6E18FEBB98}" type="sibTrans" cxnId="{BDDF5D77-8C74-4498-B675-903DF86B3C21}">
      <dgm:prSet/>
      <dgm:spPr/>
      <dgm:t>
        <a:bodyPr/>
        <a:lstStyle/>
        <a:p>
          <a:endParaRPr lang="en-US"/>
        </a:p>
      </dgm:t>
    </dgm:pt>
    <dgm:pt modelId="{68646F4D-F9F9-4BB6-A7FE-94420D0A5EB1}" type="pres">
      <dgm:prSet presAssocID="{34E01751-AA4B-40D5-A8FE-C5EA0E032B0F}" presName="linearFlow" presStyleCnt="0">
        <dgm:presLayoutVars>
          <dgm:dir/>
          <dgm:animLvl val="lvl"/>
          <dgm:resizeHandles val="exact"/>
        </dgm:presLayoutVars>
      </dgm:prSet>
      <dgm:spPr/>
    </dgm:pt>
    <dgm:pt modelId="{6CEBB376-B968-4D3E-A377-16A35FDB8A30}" type="pres">
      <dgm:prSet presAssocID="{8D931DE3-69F1-4C3B-953D-0EB26EED9EA5}" presName="composite" presStyleCnt="0"/>
      <dgm:spPr/>
    </dgm:pt>
    <dgm:pt modelId="{6935CB0C-50A4-4F26-B78D-363B4847139B}" type="pres">
      <dgm:prSet presAssocID="{8D931DE3-69F1-4C3B-953D-0EB26EED9E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B486935-D396-4B8E-8BB2-C89A80AAFF15}" type="pres">
      <dgm:prSet presAssocID="{8D931DE3-69F1-4C3B-953D-0EB26EED9EA5}" presName="descendantText" presStyleLbl="alignAcc1" presStyleIdx="0" presStyleCnt="3">
        <dgm:presLayoutVars>
          <dgm:bulletEnabled val="1"/>
        </dgm:presLayoutVars>
      </dgm:prSet>
      <dgm:spPr/>
    </dgm:pt>
    <dgm:pt modelId="{753B5104-CA27-47F8-934D-624D796E3653}" type="pres">
      <dgm:prSet presAssocID="{CF5EE8D1-6CB2-4BDD-BC03-8678B43CEBDE}" presName="sp" presStyleCnt="0"/>
      <dgm:spPr/>
    </dgm:pt>
    <dgm:pt modelId="{FE90120B-A569-4F93-BC69-0C28C4108A97}" type="pres">
      <dgm:prSet presAssocID="{306D2FA7-75B9-4607-BACB-39DB08A058F2}" presName="composite" presStyleCnt="0"/>
      <dgm:spPr/>
    </dgm:pt>
    <dgm:pt modelId="{F1507E4E-D046-48AB-B7DC-4C3D23B04073}" type="pres">
      <dgm:prSet presAssocID="{306D2FA7-75B9-4607-BACB-39DB08A058F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AA62F3F-6A77-4696-99F7-EAF983AAEF29}" type="pres">
      <dgm:prSet presAssocID="{306D2FA7-75B9-4607-BACB-39DB08A058F2}" presName="descendantText" presStyleLbl="alignAcc1" presStyleIdx="1" presStyleCnt="3">
        <dgm:presLayoutVars>
          <dgm:bulletEnabled val="1"/>
        </dgm:presLayoutVars>
      </dgm:prSet>
      <dgm:spPr/>
    </dgm:pt>
    <dgm:pt modelId="{CAC3C529-AF5A-4D07-9B0A-9AB036316889}" type="pres">
      <dgm:prSet presAssocID="{09FD3B38-B0BD-4093-8086-3D9C2DC66EE8}" presName="sp" presStyleCnt="0"/>
      <dgm:spPr/>
    </dgm:pt>
    <dgm:pt modelId="{8405F235-457C-49F0-B450-36D0642994C3}" type="pres">
      <dgm:prSet presAssocID="{06901F4C-3061-4380-AA3C-C873AEFEA9C4}" presName="composite" presStyleCnt="0"/>
      <dgm:spPr/>
    </dgm:pt>
    <dgm:pt modelId="{746BFE14-CB5A-4E68-A5DD-554A07C69F1E}" type="pres">
      <dgm:prSet presAssocID="{06901F4C-3061-4380-AA3C-C873AEFEA9C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A0E7182-A460-4CC9-B9D5-049E8BFF436D}" type="pres">
      <dgm:prSet presAssocID="{06901F4C-3061-4380-AA3C-C873AEFEA9C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08A8E06-256A-44B2-B964-AFBF4980BD33}" type="presOf" srcId="{2044BE30-6892-4E13-9958-8C7E1418D3A2}" destId="{CA0E7182-A460-4CC9-B9D5-049E8BFF436D}" srcOrd="0" destOrd="0" presId="urn:microsoft.com/office/officeart/2005/8/layout/chevron2"/>
    <dgm:cxn modelId="{DB2EC506-693E-4ECC-AFB8-0D72EFB7EFD2}" srcId="{8D931DE3-69F1-4C3B-953D-0EB26EED9EA5}" destId="{E8A3933E-8B96-4AD6-9994-EAC16F9E0A37}" srcOrd="2" destOrd="0" parTransId="{9531B37D-6540-4568-BE49-6C8E4D2CFC33}" sibTransId="{0E67DFA1-E991-4007-9596-6200EC93FC80}"/>
    <dgm:cxn modelId="{36FF7924-B8E7-470F-98F4-04CD1750131A}" type="presOf" srcId="{306D2FA7-75B9-4607-BACB-39DB08A058F2}" destId="{F1507E4E-D046-48AB-B7DC-4C3D23B04073}" srcOrd="0" destOrd="0" presId="urn:microsoft.com/office/officeart/2005/8/layout/chevron2"/>
    <dgm:cxn modelId="{11730530-D33C-4A1D-9E06-4B986725E799}" type="presOf" srcId="{6231BF95-0F11-4486-99E0-A5F130CE1A35}" destId="{3AA62F3F-6A77-4696-99F7-EAF983AAEF29}" srcOrd="0" destOrd="2" presId="urn:microsoft.com/office/officeart/2005/8/layout/chevron2"/>
    <dgm:cxn modelId="{12C8D836-7A20-4A9A-B132-C3CF3F993BD9}" type="presOf" srcId="{8D931DE3-69F1-4C3B-953D-0EB26EED9EA5}" destId="{6935CB0C-50A4-4F26-B78D-363B4847139B}" srcOrd="0" destOrd="0" presId="urn:microsoft.com/office/officeart/2005/8/layout/chevron2"/>
    <dgm:cxn modelId="{C462503A-76FA-4029-BFBD-E06BD7165243}" srcId="{306D2FA7-75B9-4607-BACB-39DB08A058F2}" destId="{5C844A6F-F062-4C47-95B1-4CC3AD9CB8D1}" srcOrd="1" destOrd="0" parTransId="{2A4BC953-7FAE-4D54-81B1-264B74210A53}" sibTransId="{3F620EA8-7FEF-4EFB-B86A-F34EB3E8AF9F}"/>
    <dgm:cxn modelId="{DAAE295C-2B45-46A7-BC09-5A5A483BF021}" type="presOf" srcId="{E8A3933E-8B96-4AD6-9994-EAC16F9E0A37}" destId="{0B486935-D396-4B8E-8BB2-C89A80AAFF15}" srcOrd="0" destOrd="2" presId="urn:microsoft.com/office/officeart/2005/8/layout/chevron2"/>
    <dgm:cxn modelId="{B9D00A5F-92E5-4502-8C66-B3B6EED70CE4}" type="presOf" srcId="{002C755C-28D7-4C3C-B560-D6E9F839005E}" destId="{3AA62F3F-6A77-4696-99F7-EAF983AAEF29}" srcOrd="0" destOrd="0" presId="urn:microsoft.com/office/officeart/2005/8/layout/chevron2"/>
    <dgm:cxn modelId="{5AA75344-EC79-4499-ACFC-EE10E4C33300}" type="presOf" srcId="{06901F4C-3061-4380-AA3C-C873AEFEA9C4}" destId="{746BFE14-CB5A-4E68-A5DD-554A07C69F1E}" srcOrd="0" destOrd="0" presId="urn:microsoft.com/office/officeart/2005/8/layout/chevron2"/>
    <dgm:cxn modelId="{E4B89169-66CE-4102-B884-6A4F2FB4326F}" srcId="{306D2FA7-75B9-4607-BACB-39DB08A058F2}" destId="{6231BF95-0F11-4486-99E0-A5F130CE1A35}" srcOrd="2" destOrd="0" parTransId="{4D6B4820-C809-4ED8-A79D-820D17419A40}" sibTransId="{C7482BDA-DF42-46F4-9F09-E368CE011B03}"/>
    <dgm:cxn modelId="{BDDF5D77-8C74-4498-B675-903DF86B3C21}" srcId="{06901F4C-3061-4380-AA3C-C873AEFEA9C4}" destId="{70D2804F-2C15-4744-9DA9-EA731703FF2A}" srcOrd="1" destOrd="0" parTransId="{F905E5CD-D740-4334-804C-C1333BBAB3B9}" sibTransId="{B7061282-0232-4664-8ECD-4E6E18FEBB98}"/>
    <dgm:cxn modelId="{532C8F82-FDC1-441D-8CA1-01AAE1706B6D}" type="presOf" srcId="{7F829853-DC37-44B4-B58E-8A06442C4A45}" destId="{0B486935-D396-4B8E-8BB2-C89A80AAFF15}" srcOrd="0" destOrd="1" presId="urn:microsoft.com/office/officeart/2005/8/layout/chevron2"/>
    <dgm:cxn modelId="{ABD18D85-294D-4241-AE75-B2508C951C25}" type="presOf" srcId="{D6A15C4E-33D4-4456-9696-D61380F31D93}" destId="{0B486935-D396-4B8E-8BB2-C89A80AAFF15}" srcOrd="0" destOrd="0" presId="urn:microsoft.com/office/officeart/2005/8/layout/chevron2"/>
    <dgm:cxn modelId="{00EC508C-8C9F-4D5D-8AAA-922089CB9BD9}" srcId="{34E01751-AA4B-40D5-A8FE-C5EA0E032B0F}" destId="{306D2FA7-75B9-4607-BACB-39DB08A058F2}" srcOrd="1" destOrd="0" parTransId="{817ED2BC-0BF7-4F6B-8BAE-9603F4485249}" sibTransId="{09FD3B38-B0BD-4093-8086-3D9C2DC66EE8}"/>
    <dgm:cxn modelId="{690D9F97-56C1-4CCE-97B6-9A0DBF79BC4F}" srcId="{8D931DE3-69F1-4C3B-953D-0EB26EED9EA5}" destId="{7F829853-DC37-44B4-B58E-8A06442C4A45}" srcOrd="1" destOrd="0" parTransId="{4A468A32-88AE-411E-9444-9A9DC6D96D5A}" sibTransId="{1F4E7190-B242-42F2-BD9E-DE12210CCD57}"/>
    <dgm:cxn modelId="{AA145A99-9F89-49F0-A761-C9103BF168D0}" type="presOf" srcId="{34E01751-AA4B-40D5-A8FE-C5EA0E032B0F}" destId="{68646F4D-F9F9-4BB6-A7FE-94420D0A5EB1}" srcOrd="0" destOrd="0" presId="urn:microsoft.com/office/officeart/2005/8/layout/chevron2"/>
    <dgm:cxn modelId="{BB1FE299-9D42-4A18-8D01-D056B9C9654C}" srcId="{306D2FA7-75B9-4607-BACB-39DB08A058F2}" destId="{002C755C-28D7-4C3C-B560-D6E9F839005E}" srcOrd="0" destOrd="0" parTransId="{51725363-BA03-4F8A-BB71-B9DF432B6D14}" sibTransId="{DBE1F56C-6D20-44F9-B06E-71668864EA9E}"/>
    <dgm:cxn modelId="{A92E51A2-2145-4159-864F-9C49A7FA8AED}" srcId="{34E01751-AA4B-40D5-A8FE-C5EA0E032B0F}" destId="{8D931DE3-69F1-4C3B-953D-0EB26EED9EA5}" srcOrd="0" destOrd="0" parTransId="{0E7633B5-AFAB-44FC-953B-73B61F5DB9B1}" sibTransId="{CF5EE8D1-6CB2-4BDD-BC03-8678B43CEBDE}"/>
    <dgm:cxn modelId="{4E0D05BF-1734-4834-BEA3-9F4507C88295}" type="presOf" srcId="{5C844A6F-F062-4C47-95B1-4CC3AD9CB8D1}" destId="{3AA62F3F-6A77-4696-99F7-EAF983AAEF29}" srcOrd="0" destOrd="1" presId="urn:microsoft.com/office/officeart/2005/8/layout/chevron2"/>
    <dgm:cxn modelId="{CD9781C0-E216-4714-A750-A806A6D7AC6B}" type="presOf" srcId="{70D2804F-2C15-4744-9DA9-EA731703FF2A}" destId="{CA0E7182-A460-4CC9-B9D5-049E8BFF436D}" srcOrd="0" destOrd="1" presId="urn:microsoft.com/office/officeart/2005/8/layout/chevron2"/>
    <dgm:cxn modelId="{FB3DACD9-0925-4AB5-9675-325D5DF6CC90}" srcId="{06901F4C-3061-4380-AA3C-C873AEFEA9C4}" destId="{2044BE30-6892-4E13-9958-8C7E1418D3A2}" srcOrd="0" destOrd="0" parTransId="{72EFFC39-254F-4680-8BE2-083F18585117}" sibTransId="{E366773B-430C-4E4D-A197-12C6A734BBFE}"/>
    <dgm:cxn modelId="{7600E6E9-894D-4633-9EBB-DD0F4D5D7821}" srcId="{8D931DE3-69F1-4C3B-953D-0EB26EED9EA5}" destId="{D6A15C4E-33D4-4456-9696-D61380F31D93}" srcOrd="0" destOrd="0" parTransId="{8F32DA79-AA3F-4AD1-874D-04B1367CC4C8}" sibTransId="{04044F2C-2367-47E3-9D64-2ECCB6B4A7F9}"/>
    <dgm:cxn modelId="{FB2551F6-807D-4334-BD5A-655BB447D974}" srcId="{34E01751-AA4B-40D5-A8FE-C5EA0E032B0F}" destId="{06901F4C-3061-4380-AA3C-C873AEFEA9C4}" srcOrd="2" destOrd="0" parTransId="{4A626B4E-306E-445B-A6C6-CA44025BFE9E}" sibTransId="{484CF81A-38CE-4621-8A84-6A40CDB68B66}"/>
    <dgm:cxn modelId="{D20F870C-3578-42DA-AD86-DBF05D2E4800}" type="presParOf" srcId="{68646F4D-F9F9-4BB6-A7FE-94420D0A5EB1}" destId="{6CEBB376-B968-4D3E-A377-16A35FDB8A30}" srcOrd="0" destOrd="0" presId="urn:microsoft.com/office/officeart/2005/8/layout/chevron2"/>
    <dgm:cxn modelId="{10D1E7CE-B966-4AAA-80E1-360ED98B86A9}" type="presParOf" srcId="{6CEBB376-B968-4D3E-A377-16A35FDB8A30}" destId="{6935CB0C-50A4-4F26-B78D-363B4847139B}" srcOrd="0" destOrd="0" presId="urn:microsoft.com/office/officeart/2005/8/layout/chevron2"/>
    <dgm:cxn modelId="{61706161-A68A-4D01-A7D2-8670CF17B823}" type="presParOf" srcId="{6CEBB376-B968-4D3E-A377-16A35FDB8A30}" destId="{0B486935-D396-4B8E-8BB2-C89A80AAFF15}" srcOrd="1" destOrd="0" presId="urn:microsoft.com/office/officeart/2005/8/layout/chevron2"/>
    <dgm:cxn modelId="{8F56140F-5BE5-48CD-BE50-8B8D7F30002C}" type="presParOf" srcId="{68646F4D-F9F9-4BB6-A7FE-94420D0A5EB1}" destId="{753B5104-CA27-47F8-934D-624D796E3653}" srcOrd="1" destOrd="0" presId="urn:microsoft.com/office/officeart/2005/8/layout/chevron2"/>
    <dgm:cxn modelId="{D47448D7-0571-4162-89FF-9C83B6593422}" type="presParOf" srcId="{68646F4D-F9F9-4BB6-A7FE-94420D0A5EB1}" destId="{FE90120B-A569-4F93-BC69-0C28C4108A97}" srcOrd="2" destOrd="0" presId="urn:microsoft.com/office/officeart/2005/8/layout/chevron2"/>
    <dgm:cxn modelId="{5EA44E60-DBBB-40FD-AE03-2FF3C6B665D5}" type="presParOf" srcId="{FE90120B-A569-4F93-BC69-0C28C4108A97}" destId="{F1507E4E-D046-48AB-B7DC-4C3D23B04073}" srcOrd="0" destOrd="0" presId="urn:microsoft.com/office/officeart/2005/8/layout/chevron2"/>
    <dgm:cxn modelId="{B62C200D-3D6B-4C95-8DB4-5570B29A0FAC}" type="presParOf" srcId="{FE90120B-A569-4F93-BC69-0C28C4108A97}" destId="{3AA62F3F-6A77-4696-99F7-EAF983AAEF29}" srcOrd="1" destOrd="0" presId="urn:microsoft.com/office/officeart/2005/8/layout/chevron2"/>
    <dgm:cxn modelId="{65ED77BE-2777-4FF9-A871-67EACCE79BD1}" type="presParOf" srcId="{68646F4D-F9F9-4BB6-A7FE-94420D0A5EB1}" destId="{CAC3C529-AF5A-4D07-9B0A-9AB036316889}" srcOrd="3" destOrd="0" presId="urn:microsoft.com/office/officeart/2005/8/layout/chevron2"/>
    <dgm:cxn modelId="{EBF7FC3D-5D11-481D-906F-206E5D14BCE1}" type="presParOf" srcId="{68646F4D-F9F9-4BB6-A7FE-94420D0A5EB1}" destId="{8405F235-457C-49F0-B450-36D0642994C3}" srcOrd="4" destOrd="0" presId="urn:microsoft.com/office/officeart/2005/8/layout/chevron2"/>
    <dgm:cxn modelId="{F957EEA3-3087-4BBC-A592-33CC663AED94}" type="presParOf" srcId="{8405F235-457C-49F0-B450-36D0642994C3}" destId="{746BFE14-CB5A-4E68-A5DD-554A07C69F1E}" srcOrd="0" destOrd="0" presId="urn:microsoft.com/office/officeart/2005/8/layout/chevron2"/>
    <dgm:cxn modelId="{89BE92C9-92C7-458D-916E-3A297887262D}" type="presParOf" srcId="{8405F235-457C-49F0-B450-36D0642994C3}" destId="{CA0E7182-A460-4CC9-B9D5-049E8BFF43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A5B7E-6C28-4CA4-9BAA-80B6F9F239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63107-3A70-4ED3-8FB4-8BE18699C555}">
      <dgm:prSet/>
      <dgm:spPr/>
      <dgm:t>
        <a:bodyPr/>
        <a:lstStyle/>
        <a:p>
          <a:r>
            <a:rPr lang="en-US" b="1" i="0" dirty="0"/>
            <a:t>Training the model</a:t>
          </a:r>
          <a:endParaRPr lang="en-US" dirty="0"/>
        </a:p>
      </dgm:t>
    </dgm:pt>
    <dgm:pt modelId="{2C58E5F0-75CA-4C3F-AC9A-C07EED555E1A}" type="parTrans" cxnId="{D62B0966-388B-47F7-A883-E28FE547EFBF}">
      <dgm:prSet/>
      <dgm:spPr/>
      <dgm:t>
        <a:bodyPr/>
        <a:lstStyle/>
        <a:p>
          <a:endParaRPr lang="en-US"/>
        </a:p>
      </dgm:t>
    </dgm:pt>
    <dgm:pt modelId="{8791AD2E-2F91-4B3D-B19D-9A882E84A0B2}" type="sibTrans" cxnId="{D62B0966-388B-47F7-A883-E28FE547EFBF}">
      <dgm:prSet/>
      <dgm:spPr/>
      <dgm:t>
        <a:bodyPr/>
        <a:lstStyle/>
        <a:p>
          <a:endParaRPr lang="en-US"/>
        </a:p>
      </dgm:t>
    </dgm:pt>
    <dgm:pt modelId="{ED8B57D4-D224-4192-BAD0-D293CBF0EEB7}">
      <dgm:prSet/>
      <dgm:spPr/>
      <dgm:t>
        <a:bodyPr/>
        <a:lstStyle/>
        <a:p>
          <a:r>
            <a:rPr lang="en-US" b="1" i="0"/>
            <a:t>Testing the model on test images</a:t>
          </a:r>
          <a:endParaRPr lang="en-US"/>
        </a:p>
      </dgm:t>
    </dgm:pt>
    <dgm:pt modelId="{02FC5B0B-7983-4CA9-B80C-607943375922}" type="parTrans" cxnId="{5EED9DC3-1B73-4873-810A-6950A9A311EF}">
      <dgm:prSet/>
      <dgm:spPr/>
      <dgm:t>
        <a:bodyPr/>
        <a:lstStyle/>
        <a:p>
          <a:endParaRPr lang="en-US"/>
        </a:p>
      </dgm:t>
    </dgm:pt>
    <dgm:pt modelId="{88B0C83D-3459-44CE-B16C-CFF4D76A85E0}" type="sibTrans" cxnId="{5EED9DC3-1B73-4873-810A-6950A9A311EF}">
      <dgm:prSet/>
      <dgm:spPr/>
      <dgm:t>
        <a:bodyPr/>
        <a:lstStyle/>
        <a:p>
          <a:endParaRPr lang="en-US"/>
        </a:p>
      </dgm:t>
    </dgm:pt>
    <dgm:pt modelId="{450E183D-8D7C-41EC-A8D2-17BD75DE1047}">
      <dgm:prSet/>
      <dgm:spPr/>
      <dgm:t>
        <a:bodyPr/>
        <a:lstStyle/>
        <a:p>
          <a:r>
            <a:rPr lang="en-US" b="1" i="0"/>
            <a:t>Adversary Generation</a:t>
          </a:r>
          <a:endParaRPr lang="en-US"/>
        </a:p>
      </dgm:t>
    </dgm:pt>
    <dgm:pt modelId="{51DF3AC0-52C3-4125-92A1-67F0507DB099}" type="parTrans" cxnId="{3F1727EB-F889-40B1-936D-939A2D0FBF26}">
      <dgm:prSet/>
      <dgm:spPr/>
      <dgm:t>
        <a:bodyPr/>
        <a:lstStyle/>
        <a:p>
          <a:endParaRPr lang="en-US"/>
        </a:p>
      </dgm:t>
    </dgm:pt>
    <dgm:pt modelId="{009D5594-BD24-422F-856A-1D68272E3B45}" type="sibTrans" cxnId="{3F1727EB-F889-40B1-936D-939A2D0FBF26}">
      <dgm:prSet/>
      <dgm:spPr/>
      <dgm:t>
        <a:bodyPr/>
        <a:lstStyle/>
        <a:p>
          <a:endParaRPr lang="en-US"/>
        </a:p>
      </dgm:t>
    </dgm:pt>
    <dgm:pt modelId="{3477B469-FADC-4AED-BCA7-89932A0420CF}">
      <dgm:prSet/>
      <dgm:spPr/>
      <dgm:t>
        <a:bodyPr/>
        <a:lstStyle/>
        <a:p>
          <a:r>
            <a:rPr lang="en-US" b="1" i="0"/>
            <a:t>Checking the accuracy with perturbed images</a:t>
          </a:r>
          <a:endParaRPr lang="en-US"/>
        </a:p>
      </dgm:t>
    </dgm:pt>
    <dgm:pt modelId="{363E9D1C-A1BF-49C9-BC55-0A9293443FF3}" type="parTrans" cxnId="{04C7B7D7-141C-4624-9B05-A52975AC67E5}">
      <dgm:prSet/>
      <dgm:spPr/>
      <dgm:t>
        <a:bodyPr/>
        <a:lstStyle/>
        <a:p>
          <a:endParaRPr lang="en-US"/>
        </a:p>
      </dgm:t>
    </dgm:pt>
    <dgm:pt modelId="{90A9778E-9324-4BD6-8B23-BAC205EEFD39}" type="sibTrans" cxnId="{04C7B7D7-141C-4624-9B05-A52975AC67E5}">
      <dgm:prSet/>
      <dgm:spPr/>
      <dgm:t>
        <a:bodyPr/>
        <a:lstStyle/>
        <a:p>
          <a:endParaRPr lang="en-US"/>
        </a:p>
      </dgm:t>
    </dgm:pt>
    <dgm:pt modelId="{5FD60778-303B-4701-9DA5-F6532FA4DAF4}">
      <dgm:prSet/>
      <dgm:spPr/>
      <dgm:t>
        <a:bodyPr/>
        <a:lstStyle/>
        <a:p>
          <a:r>
            <a:rPr lang="en-US" b="1" i="0"/>
            <a:t>Pixel Aggregation on test images, normal as well as perturbed</a:t>
          </a:r>
          <a:endParaRPr lang="en-US"/>
        </a:p>
      </dgm:t>
    </dgm:pt>
    <dgm:pt modelId="{023EF966-1317-4D84-B8D2-A17C2AE42134}" type="parTrans" cxnId="{0361FEAA-CA5C-4322-A09C-CE4CB34FE593}">
      <dgm:prSet/>
      <dgm:spPr/>
      <dgm:t>
        <a:bodyPr/>
        <a:lstStyle/>
        <a:p>
          <a:endParaRPr lang="en-US"/>
        </a:p>
      </dgm:t>
    </dgm:pt>
    <dgm:pt modelId="{C623F61F-6B21-4F30-9656-74944B85B707}" type="sibTrans" cxnId="{0361FEAA-CA5C-4322-A09C-CE4CB34FE593}">
      <dgm:prSet/>
      <dgm:spPr/>
      <dgm:t>
        <a:bodyPr/>
        <a:lstStyle/>
        <a:p>
          <a:endParaRPr lang="en-US"/>
        </a:p>
      </dgm:t>
    </dgm:pt>
    <dgm:pt modelId="{0C281CE8-81E2-4736-9A94-BB993A7B354B}">
      <dgm:prSet/>
      <dgm:spPr/>
      <dgm:t>
        <a:bodyPr/>
        <a:lstStyle/>
        <a:p>
          <a:r>
            <a:rPr lang="en-US" b="1" i="0"/>
            <a:t>Training the model with pixel aggregated training images.</a:t>
          </a:r>
          <a:endParaRPr lang="en-US"/>
        </a:p>
      </dgm:t>
    </dgm:pt>
    <dgm:pt modelId="{F4A8E67F-3D98-4959-8157-96C3C68F17A6}" type="parTrans" cxnId="{290295C1-DA4A-46D6-B99A-7B4FAA3F8BEB}">
      <dgm:prSet/>
      <dgm:spPr/>
      <dgm:t>
        <a:bodyPr/>
        <a:lstStyle/>
        <a:p>
          <a:endParaRPr lang="en-US"/>
        </a:p>
      </dgm:t>
    </dgm:pt>
    <dgm:pt modelId="{F4D6353B-CF35-43AC-93DF-CA1EDC6770DC}" type="sibTrans" cxnId="{290295C1-DA4A-46D6-B99A-7B4FAA3F8BEB}">
      <dgm:prSet/>
      <dgm:spPr/>
      <dgm:t>
        <a:bodyPr/>
        <a:lstStyle/>
        <a:p>
          <a:endParaRPr lang="en-US"/>
        </a:p>
      </dgm:t>
    </dgm:pt>
    <dgm:pt modelId="{6BFFAA00-F40F-4191-9E5D-62E96881984E}">
      <dgm:prSet/>
      <dgm:spPr/>
      <dgm:t>
        <a:bodyPr/>
        <a:lstStyle/>
        <a:p>
          <a:r>
            <a:rPr lang="en-US" b="1" i="0" dirty="0"/>
            <a:t>Test the new model with pixel aggregated</a:t>
          </a:r>
        </a:p>
        <a:p>
          <a:r>
            <a:rPr lang="en-US" b="1" i="0"/>
            <a:t>perturbed </a:t>
          </a:r>
          <a:r>
            <a:rPr lang="en-US" b="1" i="0" dirty="0"/>
            <a:t>test images </a:t>
          </a:r>
          <a:endParaRPr lang="en-US" dirty="0"/>
        </a:p>
      </dgm:t>
    </dgm:pt>
    <dgm:pt modelId="{01615974-F89A-42EA-99C8-E1F01CDB5FB9}" type="parTrans" cxnId="{5A1FD4FF-517E-4F8E-A02E-830A2E15987B}">
      <dgm:prSet/>
      <dgm:spPr/>
      <dgm:t>
        <a:bodyPr/>
        <a:lstStyle/>
        <a:p>
          <a:endParaRPr lang="en-US"/>
        </a:p>
      </dgm:t>
    </dgm:pt>
    <dgm:pt modelId="{FEDA4FD8-6085-42B1-88E9-D369C48FA0A5}" type="sibTrans" cxnId="{5A1FD4FF-517E-4F8E-A02E-830A2E15987B}">
      <dgm:prSet/>
      <dgm:spPr/>
      <dgm:t>
        <a:bodyPr/>
        <a:lstStyle/>
        <a:p>
          <a:endParaRPr lang="en-US"/>
        </a:p>
      </dgm:t>
    </dgm:pt>
    <dgm:pt modelId="{8B802887-CE3A-4D2A-A68F-914F83EC4799}" type="pres">
      <dgm:prSet presAssocID="{1C6A5B7E-6C28-4CA4-9BAA-80B6F9F239A9}" presName="CompostProcess" presStyleCnt="0">
        <dgm:presLayoutVars>
          <dgm:dir/>
          <dgm:resizeHandles val="exact"/>
        </dgm:presLayoutVars>
      </dgm:prSet>
      <dgm:spPr/>
    </dgm:pt>
    <dgm:pt modelId="{AF3D708A-2DEA-42AA-883A-67FA253B1705}" type="pres">
      <dgm:prSet presAssocID="{1C6A5B7E-6C28-4CA4-9BAA-80B6F9F239A9}" presName="arrow" presStyleLbl="bgShp" presStyleIdx="0" presStyleCnt="1"/>
      <dgm:spPr/>
    </dgm:pt>
    <dgm:pt modelId="{77966DDF-55CF-4A18-AB1B-1737897B1D21}" type="pres">
      <dgm:prSet presAssocID="{1C6A5B7E-6C28-4CA4-9BAA-80B6F9F239A9}" presName="linearProcess" presStyleCnt="0"/>
      <dgm:spPr/>
    </dgm:pt>
    <dgm:pt modelId="{52C7EE7D-2398-454B-A918-AF65B8C69763}" type="pres">
      <dgm:prSet presAssocID="{28063107-3A70-4ED3-8FB4-8BE18699C555}" presName="textNode" presStyleLbl="node1" presStyleIdx="0" presStyleCnt="7">
        <dgm:presLayoutVars>
          <dgm:bulletEnabled val="1"/>
        </dgm:presLayoutVars>
      </dgm:prSet>
      <dgm:spPr/>
    </dgm:pt>
    <dgm:pt modelId="{69249E55-20E6-487D-839B-E9D317829777}" type="pres">
      <dgm:prSet presAssocID="{8791AD2E-2F91-4B3D-B19D-9A882E84A0B2}" presName="sibTrans" presStyleCnt="0"/>
      <dgm:spPr/>
    </dgm:pt>
    <dgm:pt modelId="{3F16353F-9C5A-4AC5-BC2F-212C313905F6}" type="pres">
      <dgm:prSet presAssocID="{ED8B57D4-D224-4192-BAD0-D293CBF0EEB7}" presName="textNode" presStyleLbl="node1" presStyleIdx="1" presStyleCnt="7">
        <dgm:presLayoutVars>
          <dgm:bulletEnabled val="1"/>
        </dgm:presLayoutVars>
      </dgm:prSet>
      <dgm:spPr/>
    </dgm:pt>
    <dgm:pt modelId="{14C4CF51-0B67-4207-8853-10CFA54D91D5}" type="pres">
      <dgm:prSet presAssocID="{88B0C83D-3459-44CE-B16C-CFF4D76A85E0}" presName="sibTrans" presStyleCnt="0"/>
      <dgm:spPr/>
    </dgm:pt>
    <dgm:pt modelId="{8294420C-27DB-4CDC-BE7D-02401132356C}" type="pres">
      <dgm:prSet presAssocID="{450E183D-8D7C-41EC-A8D2-17BD75DE1047}" presName="textNode" presStyleLbl="node1" presStyleIdx="2" presStyleCnt="7">
        <dgm:presLayoutVars>
          <dgm:bulletEnabled val="1"/>
        </dgm:presLayoutVars>
      </dgm:prSet>
      <dgm:spPr/>
    </dgm:pt>
    <dgm:pt modelId="{2FBC2A2C-E1D0-451B-A770-960C89F3945F}" type="pres">
      <dgm:prSet presAssocID="{009D5594-BD24-422F-856A-1D68272E3B45}" presName="sibTrans" presStyleCnt="0"/>
      <dgm:spPr/>
    </dgm:pt>
    <dgm:pt modelId="{7A10CD82-154E-42BA-B2EB-6870074D5A1F}" type="pres">
      <dgm:prSet presAssocID="{3477B469-FADC-4AED-BCA7-89932A0420CF}" presName="textNode" presStyleLbl="node1" presStyleIdx="3" presStyleCnt="7">
        <dgm:presLayoutVars>
          <dgm:bulletEnabled val="1"/>
        </dgm:presLayoutVars>
      </dgm:prSet>
      <dgm:spPr/>
    </dgm:pt>
    <dgm:pt modelId="{54F369EA-A9B6-4B79-B1CE-6FBE3DF99E4E}" type="pres">
      <dgm:prSet presAssocID="{90A9778E-9324-4BD6-8B23-BAC205EEFD39}" presName="sibTrans" presStyleCnt="0"/>
      <dgm:spPr/>
    </dgm:pt>
    <dgm:pt modelId="{F63A405F-360E-47BB-8071-10A225B38DC5}" type="pres">
      <dgm:prSet presAssocID="{5FD60778-303B-4701-9DA5-F6532FA4DAF4}" presName="textNode" presStyleLbl="node1" presStyleIdx="4" presStyleCnt="7">
        <dgm:presLayoutVars>
          <dgm:bulletEnabled val="1"/>
        </dgm:presLayoutVars>
      </dgm:prSet>
      <dgm:spPr/>
    </dgm:pt>
    <dgm:pt modelId="{EE56EF45-DAFE-4EA4-8BE3-67CEC7729FC0}" type="pres">
      <dgm:prSet presAssocID="{C623F61F-6B21-4F30-9656-74944B85B707}" presName="sibTrans" presStyleCnt="0"/>
      <dgm:spPr/>
    </dgm:pt>
    <dgm:pt modelId="{A0C662B6-5613-4F35-A903-EAE37F840845}" type="pres">
      <dgm:prSet presAssocID="{0C281CE8-81E2-4736-9A94-BB993A7B354B}" presName="textNode" presStyleLbl="node1" presStyleIdx="5" presStyleCnt="7">
        <dgm:presLayoutVars>
          <dgm:bulletEnabled val="1"/>
        </dgm:presLayoutVars>
      </dgm:prSet>
      <dgm:spPr/>
    </dgm:pt>
    <dgm:pt modelId="{897F1462-9BBA-453E-BC17-15878C01B2BD}" type="pres">
      <dgm:prSet presAssocID="{F4D6353B-CF35-43AC-93DF-CA1EDC6770DC}" presName="sibTrans" presStyleCnt="0"/>
      <dgm:spPr/>
    </dgm:pt>
    <dgm:pt modelId="{ACD48E5A-77AA-445F-B0AE-BC8F39BC8CDF}" type="pres">
      <dgm:prSet presAssocID="{6BFFAA00-F40F-4191-9E5D-62E96881984E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D62B0966-388B-47F7-A883-E28FE547EFBF}" srcId="{1C6A5B7E-6C28-4CA4-9BAA-80B6F9F239A9}" destId="{28063107-3A70-4ED3-8FB4-8BE18699C555}" srcOrd="0" destOrd="0" parTransId="{2C58E5F0-75CA-4C3F-AC9A-C07EED555E1A}" sibTransId="{8791AD2E-2F91-4B3D-B19D-9A882E84A0B2}"/>
    <dgm:cxn modelId="{2E05F147-46AD-406F-BE26-4DABF07F8E56}" type="presOf" srcId="{5FD60778-303B-4701-9DA5-F6532FA4DAF4}" destId="{F63A405F-360E-47BB-8071-10A225B38DC5}" srcOrd="0" destOrd="0" presId="urn:microsoft.com/office/officeart/2005/8/layout/hProcess9"/>
    <dgm:cxn modelId="{0D953F6C-AE50-4A79-8A2B-E28108AF9307}" type="presOf" srcId="{6BFFAA00-F40F-4191-9E5D-62E96881984E}" destId="{ACD48E5A-77AA-445F-B0AE-BC8F39BC8CDF}" srcOrd="0" destOrd="0" presId="urn:microsoft.com/office/officeart/2005/8/layout/hProcess9"/>
    <dgm:cxn modelId="{310D794E-32F8-48BB-BCDC-2111BDF53EE8}" type="presOf" srcId="{3477B469-FADC-4AED-BCA7-89932A0420CF}" destId="{7A10CD82-154E-42BA-B2EB-6870074D5A1F}" srcOrd="0" destOrd="0" presId="urn:microsoft.com/office/officeart/2005/8/layout/hProcess9"/>
    <dgm:cxn modelId="{8A2A4F59-8762-4C8B-BA68-7973E817C26C}" type="presOf" srcId="{450E183D-8D7C-41EC-A8D2-17BD75DE1047}" destId="{8294420C-27DB-4CDC-BE7D-02401132356C}" srcOrd="0" destOrd="0" presId="urn:microsoft.com/office/officeart/2005/8/layout/hProcess9"/>
    <dgm:cxn modelId="{5B35B57C-188A-43E4-A9B4-EAE30D9A095C}" type="presOf" srcId="{1C6A5B7E-6C28-4CA4-9BAA-80B6F9F239A9}" destId="{8B802887-CE3A-4D2A-A68F-914F83EC4799}" srcOrd="0" destOrd="0" presId="urn:microsoft.com/office/officeart/2005/8/layout/hProcess9"/>
    <dgm:cxn modelId="{0361FEAA-CA5C-4322-A09C-CE4CB34FE593}" srcId="{1C6A5B7E-6C28-4CA4-9BAA-80B6F9F239A9}" destId="{5FD60778-303B-4701-9DA5-F6532FA4DAF4}" srcOrd="4" destOrd="0" parTransId="{023EF966-1317-4D84-B8D2-A17C2AE42134}" sibTransId="{C623F61F-6B21-4F30-9656-74944B85B707}"/>
    <dgm:cxn modelId="{E60D79AF-84D9-4AF2-A194-AEE0B6658236}" type="presOf" srcId="{ED8B57D4-D224-4192-BAD0-D293CBF0EEB7}" destId="{3F16353F-9C5A-4AC5-BC2F-212C313905F6}" srcOrd="0" destOrd="0" presId="urn:microsoft.com/office/officeart/2005/8/layout/hProcess9"/>
    <dgm:cxn modelId="{332F60BD-5E7C-462E-92A6-2F3D991B9E15}" type="presOf" srcId="{0C281CE8-81E2-4736-9A94-BB993A7B354B}" destId="{A0C662B6-5613-4F35-A903-EAE37F840845}" srcOrd="0" destOrd="0" presId="urn:microsoft.com/office/officeart/2005/8/layout/hProcess9"/>
    <dgm:cxn modelId="{290295C1-DA4A-46D6-B99A-7B4FAA3F8BEB}" srcId="{1C6A5B7E-6C28-4CA4-9BAA-80B6F9F239A9}" destId="{0C281CE8-81E2-4736-9A94-BB993A7B354B}" srcOrd="5" destOrd="0" parTransId="{F4A8E67F-3D98-4959-8157-96C3C68F17A6}" sibTransId="{F4D6353B-CF35-43AC-93DF-CA1EDC6770DC}"/>
    <dgm:cxn modelId="{5EED9DC3-1B73-4873-810A-6950A9A311EF}" srcId="{1C6A5B7E-6C28-4CA4-9BAA-80B6F9F239A9}" destId="{ED8B57D4-D224-4192-BAD0-D293CBF0EEB7}" srcOrd="1" destOrd="0" parTransId="{02FC5B0B-7983-4CA9-B80C-607943375922}" sibTransId="{88B0C83D-3459-44CE-B16C-CFF4D76A85E0}"/>
    <dgm:cxn modelId="{79CA27D6-1B9A-4969-A988-2868F3D415EF}" type="presOf" srcId="{28063107-3A70-4ED3-8FB4-8BE18699C555}" destId="{52C7EE7D-2398-454B-A918-AF65B8C69763}" srcOrd="0" destOrd="0" presId="urn:microsoft.com/office/officeart/2005/8/layout/hProcess9"/>
    <dgm:cxn modelId="{04C7B7D7-141C-4624-9B05-A52975AC67E5}" srcId="{1C6A5B7E-6C28-4CA4-9BAA-80B6F9F239A9}" destId="{3477B469-FADC-4AED-BCA7-89932A0420CF}" srcOrd="3" destOrd="0" parTransId="{363E9D1C-A1BF-49C9-BC55-0A9293443FF3}" sibTransId="{90A9778E-9324-4BD6-8B23-BAC205EEFD39}"/>
    <dgm:cxn modelId="{3F1727EB-F889-40B1-936D-939A2D0FBF26}" srcId="{1C6A5B7E-6C28-4CA4-9BAA-80B6F9F239A9}" destId="{450E183D-8D7C-41EC-A8D2-17BD75DE1047}" srcOrd="2" destOrd="0" parTransId="{51DF3AC0-52C3-4125-92A1-67F0507DB099}" sibTransId="{009D5594-BD24-422F-856A-1D68272E3B45}"/>
    <dgm:cxn modelId="{5A1FD4FF-517E-4F8E-A02E-830A2E15987B}" srcId="{1C6A5B7E-6C28-4CA4-9BAA-80B6F9F239A9}" destId="{6BFFAA00-F40F-4191-9E5D-62E96881984E}" srcOrd="6" destOrd="0" parTransId="{01615974-F89A-42EA-99C8-E1F01CDB5FB9}" sibTransId="{FEDA4FD8-6085-42B1-88E9-D369C48FA0A5}"/>
    <dgm:cxn modelId="{8D3F956D-82A1-4D58-A78C-50ED1ADEC5EE}" type="presParOf" srcId="{8B802887-CE3A-4D2A-A68F-914F83EC4799}" destId="{AF3D708A-2DEA-42AA-883A-67FA253B1705}" srcOrd="0" destOrd="0" presId="urn:microsoft.com/office/officeart/2005/8/layout/hProcess9"/>
    <dgm:cxn modelId="{B0339831-834C-41C3-9768-20BBF7615788}" type="presParOf" srcId="{8B802887-CE3A-4D2A-A68F-914F83EC4799}" destId="{77966DDF-55CF-4A18-AB1B-1737897B1D21}" srcOrd="1" destOrd="0" presId="urn:microsoft.com/office/officeart/2005/8/layout/hProcess9"/>
    <dgm:cxn modelId="{24B16DF3-DE4D-4D2F-A779-4696E5F637B9}" type="presParOf" srcId="{77966DDF-55CF-4A18-AB1B-1737897B1D21}" destId="{52C7EE7D-2398-454B-A918-AF65B8C69763}" srcOrd="0" destOrd="0" presId="urn:microsoft.com/office/officeart/2005/8/layout/hProcess9"/>
    <dgm:cxn modelId="{B59F85C9-3DFD-4654-96F0-3CE285791CCC}" type="presParOf" srcId="{77966DDF-55CF-4A18-AB1B-1737897B1D21}" destId="{69249E55-20E6-487D-839B-E9D317829777}" srcOrd="1" destOrd="0" presId="urn:microsoft.com/office/officeart/2005/8/layout/hProcess9"/>
    <dgm:cxn modelId="{037F37A6-86F4-4A68-8A37-4F30CC8D5B13}" type="presParOf" srcId="{77966DDF-55CF-4A18-AB1B-1737897B1D21}" destId="{3F16353F-9C5A-4AC5-BC2F-212C313905F6}" srcOrd="2" destOrd="0" presId="urn:microsoft.com/office/officeart/2005/8/layout/hProcess9"/>
    <dgm:cxn modelId="{BEDEEC4F-1532-481F-8548-2F75FB0DC54B}" type="presParOf" srcId="{77966DDF-55CF-4A18-AB1B-1737897B1D21}" destId="{14C4CF51-0B67-4207-8853-10CFA54D91D5}" srcOrd="3" destOrd="0" presId="urn:microsoft.com/office/officeart/2005/8/layout/hProcess9"/>
    <dgm:cxn modelId="{E04E7E82-8652-4A01-A10B-3B71279ABDE8}" type="presParOf" srcId="{77966DDF-55CF-4A18-AB1B-1737897B1D21}" destId="{8294420C-27DB-4CDC-BE7D-02401132356C}" srcOrd="4" destOrd="0" presId="urn:microsoft.com/office/officeart/2005/8/layout/hProcess9"/>
    <dgm:cxn modelId="{2C1F2B87-64F8-4BA7-9046-1E7FF4CCCD5B}" type="presParOf" srcId="{77966DDF-55CF-4A18-AB1B-1737897B1D21}" destId="{2FBC2A2C-E1D0-451B-A770-960C89F3945F}" srcOrd="5" destOrd="0" presId="urn:microsoft.com/office/officeart/2005/8/layout/hProcess9"/>
    <dgm:cxn modelId="{29F1BB92-23FE-409B-A2FB-287641521996}" type="presParOf" srcId="{77966DDF-55CF-4A18-AB1B-1737897B1D21}" destId="{7A10CD82-154E-42BA-B2EB-6870074D5A1F}" srcOrd="6" destOrd="0" presId="urn:microsoft.com/office/officeart/2005/8/layout/hProcess9"/>
    <dgm:cxn modelId="{AF393B34-BB39-4F4C-858B-C531FD0E85DB}" type="presParOf" srcId="{77966DDF-55CF-4A18-AB1B-1737897B1D21}" destId="{54F369EA-A9B6-4B79-B1CE-6FBE3DF99E4E}" srcOrd="7" destOrd="0" presId="urn:microsoft.com/office/officeart/2005/8/layout/hProcess9"/>
    <dgm:cxn modelId="{BD6E0235-D20B-481D-BEFA-BC5E2BF142C6}" type="presParOf" srcId="{77966DDF-55CF-4A18-AB1B-1737897B1D21}" destId="{F63A405F-360E-47BB-8071-10A225B38DC5}" srcOrd="8" destOrd="0" presId="urn:microsoft.com/office/officeart/2005/8/layout/hProcess9"/>
    <dgm:cxn modelId="{CA49EA06-B25D-4FED-9EA1-4FDEF95780EB}" type="presParOf" srcId="{77966DDF-55CF-4A18-AB1B-1737897B1D21}" destId="{EE56EF45-DAFE-4EA4-8BE3-67CEC7729FC0}" srcOrd="9" destOrd="0" presId="urn:microsoft.com/office/officeart/2005/8/layout/hProcess9"/>
    <dgm:cxn modelId="{80CA3641-BEEC-498D-B8B4-297DD7158041}" type="presParOf" srcId="{77966DDF-55CF-4A18-AB1B-1737897B1D21}" destId="{A0C662B6-5613-4F35-A903-EAE37F840845}" srcOrd="10" destOrd="0" presId="urn:microsoft.com/office/officeart/2005/8/layout/hProcess9"/>
    <dgm:cxn modelId="{6BCE2B9B-9266-4D26-A289-4C9B53D4AF3E}" type="presParOf" srcId="{77966DDF-55CF-4A18-AB1B-1737897B1D21}" destId="{897F1462-9BBA-453E-BC17-15878C01B2BD}" srcOrd="11" destOrd="0" presId="urn:microsoft.com/office/officeart/2005/8/layout/hProcess9"/>
    <dgm:cxn modelId="{AEFDB874-9D10-46B4-9D7B-643E759EC3C4}" type="presParOf" srcId="{77966DDF-55CF-4A18-AB1B-1737897B1D21}" destId="{ACD48E5A-77AA-445F-B0AE-BC8F39BC8CD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E3181-67E8-455E-AC9F-BB03959394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B613FE-625F-4DE5-AC2E-99488BABE604}">
      <dgm:prSet/>
      <dgm:spPr/>
      <dgm:t>
        <a:bodyPr/>
        <a:lstStyle/>
        <a:p>
          <a:r>
            <a:rPr lang="en-US" b="0" i="0"/>
            <a:t>The black box works in improving the accuracy of the classifier with perturbed image.</a:t>
          </a:r>
          <a:endParaRPr lang="en-US"/>
        </a:p>
      </dgm:t>
    </dgm:pt>
    <dgm:pt modelId="{9AC44AFB-AF1C-41D1-B642-9BCD37AA3604}" type="parTrans" cxnId="{7D64A3A0-1420-45D4-8088-87B6719F1847}">
      <dgm:prSet/>
      <dgm:spPr/>
      <dgm:t>
        <a:bodyPr/>
        <a:lstStyle/>
        <a:p>
          <a:endParaRPr lang="en-US"/>
        </a:p>
      </dgm:t>
    </dgm:pt>
    <dgm:pt modelId="{0D5B588B-C1D2-4539-BD66-3330FCD6BEF3}" type="sibTrans" cxnId="{7D64A3A0-1420-45D4-8088-87B6719F1847}">
      <dgm:prSet/>
      <dgm:spPr/>
      <dgm:t>
        <a:bodyPr/>
        <a:lstStyle/>
        <a:p>
          <a:endParaRPr lang="en-US"/>
        </a:p>
      </dgm:t>
    </dgm:pt>
    <dgm:pt modelId="{D7D66CA0-B470-45C9-A087-D34BBB7E33B7}">
      <dgm:prSet/>
      <dgm:spPr/>
      <dgm:t>
        <a:bodyPr/>
        <a:lstStyle/>
        <a:p>
          <a:r>
            <a:rPr lang="en-US" b="0" i="0"/>
            <a:t>With large epsilon the image is very much perturbed, so accuracy goes down significantly.</a:t>
          </a:r>
          <a:endParaRPr lang="en-US"/>
        </a:p>
      </dgm:t>
    </dgm:pt>
    <dgm:pt modelId="{EDBCB390-7E06-4B06-8CCD-0960C278090F}" type="parTrans" cxnId="{D1BCF5DE-6516-4BB3-8DF0-992B24565BEC}">
      <dgm:prSet/>
      <dgm:spPr/>
      <dgm:t>
        <a:bodyPr/>
        <a:lstStyle/>
        <a:p>
          <a:endParaRPr lang="en-US"/>
        </a:p>
      </dgm:t>
    </dgm:pt>
    <dgm:pt modelId="{269E813E-574D-4742-A99D-E6643DCA04C0}" type="sibTrans" cxnId="{D1BCF5DE-6516-4BB3-8DF0-992B24565BEC}">
      <dgm:prSet/>
      <dgm:spPr/>
      <dgm:t>
        <a:bodyPr/>
        <a:lstStyle/>
        <a:p>
          <a:endParaRPr lang="en-US"/>
        </a:p>
      </dgm:t>
    </dgm:pt>
    <dgm:pt modelId="{32B95B76-7D1F-46A4-8B25-7216BDF1E486}">
      <dgm:prSet/>
      <dgm:spPr/>
      <dgm:t>
        <a:bodyPr/>
        <a:lstStyle/>
        <a:p>
          <a:r>
            <a:rPr lang="en-US" b="0" i="0"/>
            <a:t>The number of segments depends on size of image and can be fine tuned accordingly.</a:t>
          </a:r>
          <a:endParaRPr lang="en-US"/>
        </a:p>
      </dgm:t>
    </dgm:pt>
    <dgm:pt modelId="{D3B86F23-0E79-499D-8E87-F54544E7F077}" type="parTrans" cxnId="{86823447-D652-4866-9E09-78E7E9743F3E}">
      <dgm:prSet/>
      <dgm:spPr/>
      <dgm:t>
        <a:bodyPr/>
        <a:lstStyle/>
        <a:p>
          <a:endParaRPr lang="en-US"/>
        </a:p>
      </dgm:t>
    </dgm:pt>
    <dgm:pt modelId="{A51F3DD7-A7F4-4D63-BC4D-9AB9DB61A394}" type="sibTrans" cxnId="{86823447-D652-4866-9E09-78E7E9743F3E}">
      <dgm:prSet/>
      <dgm:spPr/>
      <dgm:t>
        <a:bodyPr/>
        <a:lstStyle/>
        <a:p>
          <a:endParaRPr lang="en-US"/>
        </a:p>
      </dgm:t>
    </dgm:pt>
    <dgm:pt modelId="{19BEF837-EF32-4F36-9518-1CB67ABBF1DF}">
      <dgm:prSet/>
      <dgm:spPr/>
      <dgm:t>
        <a:bodyPr/>
        <a:lstStyle/>
        <a:p>
          <a:r>
            <a:rPr lang="en-US" b="0" i="0"/>
            <a:t>The averaging filter also depends on image and can be coded accordingly.</a:t>
          </a:r>
          <a:endParaRPr lang="en-US"/>
        </a:p>
      </dgm:t>
    </dgm:pt>
    <dgm:pt modelId="{E2DBB542-A885-4D1F-8BBC-FADD6DB0EF79}" type="parTrans" cxnId="{7F3FBB6F-DB17-47FC-9667-9E6306967B76}">
      <dgm:prSet/>
      <dgm:spPr/>
      <dgm:t>
        <a:bodyPr/>
        <a:lstStyle/>
        <a:p>
          <a:endParaRPr lang="en-US"/>
        </a:p>
      </dgm:t>
    </dgm:pt>
    <dgm:pt modelId="{FDBF85CB-508B-493E-BF56-959B4477D62B}" type="sibTrans" cxnId="{7F3FBB6F-DB17-47FC-9667-9E6306967B76}">
      <dgm:prSet/>
      <dgm:spPr/>
      <dgm:t>
        <a:bodyPr/>
        <a:lstStyle/>
        <a:p>
          <a:endParaRPr lang="en-US"/>
        </a:p>
      </dgm:t>
    </dgm:pt>
    <dgm:pt modelId="{73742A2A-88E2-453A-92EA-67BCD0C1768E}">
      <dgm:prSet/>
      <dgm:spPr/>
      <dgm:t>
        <a:bodyPr/>
        <a:lstStyle/>
        <a:p>
          <a:r>
            <a:rPr lang="en-US" b="0" i="0"/>
            <a:t>The various parameters of CNN on tensor flow can be tuned to give better accuracy.</a:t>
          </a:r>
          <a:endParaRPr lang="en-US"/>
        </a:p>
      </dgm:t>
    </dgm:pt>
    <dgm:pt modelId="{06EE413C-1235-4997-BDFB-F8681D89B14B}" type="parTrans" cxnId="{F1A4B8EC-1CDD-48D0-9E88-194908683A95}">
      <dgm:prSet/>
      <dgm:spPr/>
      <dgm:t>
        <a:bodyPr/>
        <a:lstStyle/>
        <a:p>
          <a:endParaRPr lang="en-US"/>
        </a:p>
      </dgm:t>
    </dgm:pt>
    <dgm:pt modelId="{80A04379-E291-49A4-86D8-DA1B1C4F92F5}" type="sibTrans" cxnId="{F1A4B8EC-1CDD-48D0-9E88-194908683A95}">
      <dgm:prSet/>
      <dgm:spPr/>
      <dgm:t>
        <a:bodyPr/>
        <a:lstStyle/>
        <a:p>
          <a:endParaRPr lang="en-US"/>
        </a:p>
      </dgm:t>
    </dgm:pt>
    <dgm:pt modelId="{0EFC1E22-73D0-4F50-9B29-9A8BA1B438F5}" type="pres">
      <dgm:prSet presAssocID="{92CE3181-67E8-455E-AC9F-BB039593944F}" presName="Name0" presStyleCnt="0">
        <dgm:presLayoutVars>
          <dgm:chMax val="7"/>
          <dgm:chPref val="7"/>
          <dgm:dir/>
        </dgm:presLayoutVars>
      </dgm:prSet>
      <dgm:spPr/>
    </dgm:pt>
    <dgm:pt modelId="{F2F6E812-443E-4884-915E-9BB6C77B7063}" type="pres">
      <dgm:prSet presAssocID="{92CE3181-67E8-455E-AC9F-BB039593944F}" presName="Name1" presStyleCnt="0"/>
      <dgm:spPr/>
    </dgm:pt>
    <dgm:pt modelId="{242FF473-82F2-4731-BBFE-AEB7D7CD1A77}" type="pres">
      <dgm:prSet presAssocID="{92CE3181-67E8-455E-AC9F-BB039593944F}" presName="cycle" presStyleCnt="0"/>
      <dgm:spPr/>
    </dgm:pt>
    <dgm:pt modelId="{F7A0AEFB-86C3-4152-A017-389DC54940E7}" type="pres">
      <dgm:prSet presAssocID="{92CE3181-67E8-455E-AC9F-BB039593944F}" presName="srcNode" presStyleLbl="node1" presStyleIdx="0" presStyleCnt="5"/>
      <dgm:spPr/>
    </dgm:pt>
    <dgm:pt modelId="{54C96E15-2323-45F6-9B8D-24E373B386D4}" type="pres">
      <dgm:prSet presAssocID="{92CE3181-67E8-455E-AC9F-BB039593944F}" presName="conn" presStyleLbl="parChTrans1D2" presStyleIdx="0" presStyleCnt="1"/>
      <dgm:spPr/>
    </dgm:pt>
    <dgm:pt modelId="{993CD6BE-8F3F-44DF-8285-B186A5645B33}" type="pres">
      <dgm:prSet presAssocID="{92CE3181-67E8-455E-AC9F-BB039593944F}" presName="extraNode" presStyleLbl="node1" presStyleIdx="0" presStyleCnt="5"/>
      <dgm:spPr/>
    </dgm:pt>
    <dgm:pt modelId="{7579F224-47A3-4D0A-B781-D674B27CC683}" type="pres">
      <dgm:prSet presAssocID="{92CE3181-67E8-455E-AC9F-BB039593944F}" presName="dstNode" presStyleLbl="node1" presStyleIdx="0" presStyleCnt="5"/>
      <dgm:spPr/>
    </dgm:pt>
    <dgm:pt modelId="{212BF425-FDF5-442A-BFD1-0A03F35D6091}" type="pres">
      <dgm:prSet presAssocID="{8DB613FE-625F-4DE5-AC2E-99488BABE604}" presName="text_1" presStyleLbl="node1" presStyleIdx="0" presStyleCnt="5">
        <dgm:presLayoutVars>
          <dgm:bulletEnabled val="1"/>
        </dgm:presLayoutVars>
      </dgm:prSet>
      <dgm:spPr/>
    </dgm:pt>
    <dgm:pt modelId="{AD11AC14-FA81-4863-A8D1-5C80D50AFBBE}" type="pres">
      <dgm:prSet presAssocID="{8DB613FE-625F-4DE5-AC2E-99488BABE604}" presName="accent_1" presStyleCnt="0"/>
      <dgm:spPr/>
    </dgm:pt>
    <dgm:pt modelId="{0780DBF2-7D70-4615-9630-9F97EC495D00}" type="pres">
      <dgm:prSet presAssocID="{8DB613FE-625F-4DE5-AC2E-99488BABE604}" presName="accentRepeatNode" presStyleLbl="solidFgAcc1" presStyleIdx="0" presStyleCnt="5"/>
      <dgm:spPr/>
    </dgm:pt>
    <dgm:pt modelId="{10EF4DDC-BD03-4BC9-89A4-7F954ACC2847}" type="pres">
      <dgm:prSet presAssocID="{D7D66CA0-B470-45C9-A087-D34BBB7E33B7}" presName="text_2" presStyleLbl="node1" presStyleIdx="1" presStyleCnt="5">
        <dgm:presLayoutVars>
          <dgm:bulletEnabled val="1"/>
        </dgm:presLayoutVars>
      </dgm:prSet>
      <dgm:spPr/>
    </dgm:pt>
    <dgm:pt modelId="{AE6966B4-D326-4CCE-A1FB-36F4DF2685B9}" type="pres">
      <dgm:prSet presAssocID="{D7D66CA0-B470-45C9-A087-D34BBB7E33B7}" presName="accent_2" presStyleCnt="0"/>
      <dgm:spPr/>
    </dgm:pt>
    <dgm:pt modelId="{4BF9A712-0CF8-4B04-8934-EFDEA9DF9B55}" type="pres">
      <dgm:prSet presAssocID="{D7D66CA0-B470-45C9-A087-D34BBB7E33B7}" presName="accentRepeatNode" presStyleLbl="solidFgAcc1" presStyleIdx="1" presStyleCnt="5"/>
      <dgm:spPr/>
    </dgm:pt>
    <dgm:pt modelId="{191970D0-860B-4FC9-AF6D-5D674F35B002}" type="pres">
      <dgm:prSet presAssocID="{32B95B76-7D1F-46A4-8B25-7216BDF1E486}" presName="text_3" presStyleLbl="node1" presStyleIdx="2" presStyleCnt="5">
        <dgm:presLayoutVars>
          <dgm:bulletEnabled val="1"/>
        </dgm:presLayoutVars>
      </dgm:prSet>
      <dgm:spPr/>
    </dgm:pt>
    <dgm:pt modelId="{8E52F700-DB21-4BED-A215-EADD862739C3}" type="pres">
      <dgm:prSet presAssocID="{32B95B76-7D1F-46A4-8B25-7216BDF1E486}" presName="accent_3" presStyleCnt="0"/>
      <dgm:spPr/>
    </dgm:pt>
    <dgm:pt modelId="{A66CD320-218F-4FCC-80F0-3F74AFA205DB}" type="pres">
      <dgm:prSet presAssocID="{32B95B76-7D1F-46A4-8B25-7216BDF1E486}" presName="accentRepeatNode" presStyleLbl="solidFgAcc1" presStyleIdx="2" presStyleCnt="5"/>
      <dgm:spPr/>
    </dgm:pt>
    <dgm:pt modelId="{E196D1BB-0529-42D0-BEA8-53BBD380CBD2}" type="pres">
      <dgm:prSet presAssocID="{19BEF837-EF32-4F36-9518-1CB67ABBF1DF}" presName="text_4" presStyleLbl="node1" presStyleIdx="3" presStyleCnt="5">
        <dgm:presLayoutVars>
          <dgm:bulletEnabled val="1"/>
        </dgm:presLayoutVars>
      </dgm:prSet>
      <dgm:spPr/>
    </dgm:pt>
    <dgm:pt modelId="{20AA49DC-EB1F-437B-AEBF-DF6253A6D34F}" type="pres">
      <dgm:prSet presAssocID="{19BEF837-EF32-4F36-9518-1CB67ABBF1DF}" presName="accent_4" presStyleCnt="0"/>
      <dgm:spPr/>
    </dgm:pt>
    <dgm:pt modelId="{08683ED0-408C-4E4A-B8EB-287B5CB14CF7}" type="pres">
      <dgm:prSet presAssocID="{19BEF837-EF32-4F36-9518-1CB67ABBF1DF}" presName="accentRepeatNode" presStyleLbl="solidFgAcc1" presStyleIdx="3" presStyleCnt="5"/>
      <dgm:spPr/>
    </dgm:pt>
    <dgm:pt modelId="{4B7AEBE2-4290-4FB2-BC39-0D029A48AF7B}" type="pres">
      <dgm:prSet presAssocID="{73742A2A-88E2-453A-92EA-67BCD0C1768E}" presName="text_5" presStyleLbl="node1" presStyleIdx="4" presStyleCnt="5">
        <dgm:presLayoutVars>
          <dgm:bulletEnabled val="1"/>
        </dgm:presLayoutVars>
      </dgm:prSet>
      <dgm:spPr/>
    </dgm:pt>
    <dgm:pt modelId="{D5072E9C-AF52-4283-8C44-75814F24B1E7}" type="pres">
      <dgm:prSet presAssocID="{73742A2A-88E2-453A-92EA-67BCD0C1768E}" presName="accent_5" presStyleCnt="0"/>
      <dgm:spPr/>
    </dgm:pt>
    <dgm:pt modelId="{46B09D53-0CFD-46B2-8854-F3398DE304A5}" type="pres">
      <dgm:prSet presAssocID="{73742A2A-88E2-453A-92EA-67BCD0C1768E}" presName="accentRepeatNode" presStyleLbl="solidFgAcc1" presStyleIdx="4" presStyleCnt="5"/>
      <dgm:spPr/>
    </dgm:pt>
  </dgm:ptLst>
  <dgm:cxnLst>
    <dgm:cxn modelId="{3C99F200-FD8B-480A-97FB-443884ADED5C}" type="presOf" srcId="{92CE3181-67E8-455E-AC9F-BB039593944F}" destId="{0EFC1E22-73D0-4F50-9B29-9A8BA1B438F5}" srcOrd="0" destOrd="0" presId="urn:microsoft.com/office/officeart/2008/layout/VerticalCurvedList"/>
    <dgm:cxn modelId="{E2154D0F-F41C-46E0-9825-8FE052B54BD7}" type="presOf" srcId="{D7D66CA0-B470-45C9-A087-D34BBB7E33B7}" destId="{10EF4DDC-BD03-4BC9-89A4-7F954ACC2847}" srcOrd="0" destOrd="0" presId="urn:microsoft.com/office/officeart/2008/layout/VerticalCurvedList"/>
    <dgm:cxn modelId="{221FA311-1FF3-4932-A6B6-30BA3F33C216}" type="presOf" srcId="{73742A2A-88E2-453A-92EA-67BCD0C1768E}" destId="{4B7AEBE2-4290-4FB2-BC39-0D029A48AF7B}" srcOrd="0" destOrd="0" presId="urn:microsoft.com/office/officeart/2008/layout/VerticalCurvedList"/>
    <dgm:cxn modelId="{8486CC61-173A-40BA-B033-5B8F6AFD7D73}" type="presOf" srcId="{32B95B76-7D1F-46A4-8B25-7216BDF1E486}" destId="{191970D0-860B-4FC9-AF6D-5D674F35B002}" srcOrd="0" destOrd="0" presId="urn:microsoft.com/office/officeart/2008/layout/VerticalCurvedList"/>
    <dgm:cxn modelId="{86823447-D652-4866-9E09-78E7E9743F3E}" srcId="{92CE3181-67E8-455E-AC9F-BB039593944F}" destId="{32B95B76-7D1F-46A4-8B25-7216BDF1E486}" srcOrd="2" destOrd="0" parTransId="{D3B86F23-0E79-499D-8E87-F54544E7F077}" sibTransId="{A51F3DD7-A7F4-4D63-BC4D-9AB9DB61A394}"/>
    <dgm:cxn modelId="{03E2956A-B654-422D-9AAF-7C071ECE3894}" type="presOf" srcId="{19BEF837-EF32-4F36-9518-1CB67ABBF1DF}" destId="{E196D1BB-0529-42D0-BEA8-53BBD380CBD2}" srcOrd="0" destOrd="0" presId="urn:microsoft.com/office/officeart/2008/layout/VerticalCurvedList"/>
    <dgm:cxn modelId="{7F3FBB6F-DB17-47FC-9667-9E6306967B76}" srcId="{92CE3181-67E8-455E-AC9F-BB039593944F}" destId="{19BEF837-EF32-4F36-9518-1CB67ABBF1DF}" srcOrd="3" destOrd="0" parTransId="{E2DBB542-A885-4D1F-8BBC-FADD6DB0EF79}" sibTransId="{FDBF85CB-508B-493E-BF56-959B4477D62B}"/>
    <dgm:cxn modelId="{13A16058-F8BD-40CB-AEA1-45D3C29182F2}" type="presOf" srcId="{0D5B588B-C1D2-4539-BD66-3330FCD6BEF3}" destId="{54C96E15-2323-45F6-9B8D-24E373B386D4}" srcOrd="0" destOrd="0" presId="urn:microsoft.com/office/officeart/2008/layout/VerticalCurvedList"/>
    <dgm:cxn modelId="{7D64A3A0-1420-45D4-8088-87B6719F1847}" srcId="{92CE3181-67E8-455E-AC9F-BB039593944F}" destId="{8DB613FE-625F-4DE5-AC2E-99488BABE604}" srcOrd="0" destOrd="0" parTransId="{9AC44AFB-AF1C-41D1-B642-9BCD37AA3604}" sibTransId="{0D5B588B-C1D2-4539-BD66-3330FCD6BEF3}"/>
    <dgm:cxn modelId="{D1BCF5DE-6516-4BB3-8DF0-992B24565BEC}" srcId="{92CE3181-67E8-455E-AC9F-BB039593944F}" destId="{D7D66CA0-B470-45C9-A087-D34BBB7E33B7}" srcOrd="1" destOrd="0" parTransId="{EDBCB390-7E06-4B06-8CCD-0960C278090F}" sibTransId="{269E813E-574D-4742-A99D-E6643DCA04C0}"/>
    <dgm:cxn modelId="{4F35DFE0-5F4C-486E-83D3-168769CC23D1}" type="presOf" srcId="{8DB613FE-625F-4DE5-AC2E-99488BABE604}" destId="{212BF425-FDF5-442A-BFD1-0A03F35D6091}" srcOrd="0" destOrd="0" presId="urn:microsoft.com/office/officeart/2008/layout/VerticalCurvedList"/>
    <dgm:cxn modelId="{F1A4B8EC-1CDD-48D0-9E88-194908683A95}" srcId="{92CE3181-67E8-455E-AC9F-BB039593944F}" destId="{73742A2A-88E2-453A-92EA-67BCD0C1768E}" srcOrd="4" destOrd="0" parTransId="{06EE413C-1235-4997-BDFB-F8681D89B14B}" sibTransId="{80A04379-E291-49A4-86D8-DA1B1C4F92F5}"/>
    <dgm:cxn modelId="{67598C02-DE65-4A52-9B81-C577942DB255}" type="presParOf" srcId="{0EFC1E22-73D0-4F50-9B29-9A8BA1B438F5}" destId="{F2F6E812-443E-4884-915E-9BB6C77B7063}" srcOrd="0" destOrd="0" presId="urn:microsoft.com/office/officeart/2008/layout/VerticalCurvedList"/>
    <dgm:cxn modelId="{D9AC889B-707A-4217-BAB9-50893A89FE34}" type="presParOf" srcId="{F2F6E812-443E-4884-915E-9BB6C77B7063}" destId="{242FF473-82F2-4731-BBFE-AEB7D7CD1A77}" srcOrd="0" destOrd="0" presId="urn:microsoft.com/office/officeart/2008/layout/VerticalCurvedList"/>
    <dgm:cxn modelId="{BD6F0A43-543B-4504-890E-31E0F6C15609}" type="presParOf" srcId="{242FF473-82F2-4731-BBFE-AEB7D7CD1A77}" destId="{F7A0AEFB-86C3-4152-A017-389DC54940E7}" srcOrd="0" destOrd="0" presId="urn:microsoft.com/office/officeart/2008/layout/VerticalCurvedList"/>
    <dgm:cxn modelId="{ED89E118-97B3-40B0-860E-266194AFB99D}" type="presParOf" srcId="{242FF473-82F2-4731-BBFE-AEB7D7CD1A77}" destId="{54C96E15-2323-45F6-9B8D-24E373B386D4}" srcOrd="1" destOrd="0" presId="urn:microsoft.com/office/officeart/2008/layout/VerticalCurvedList"/>
    <dgm:cxn modelId="{0346FB11-F68E-4957-A5EC-3AA0D5B27BC7}" type="presParOf" srcId="{242FF473-82F2-4731-BBFE-AEB7D7CD1A77}" destId="{993CD6BE-8F3F-44DF-8285-B186A5645B33}" srcOrd="2" destOrd="0" presId="urn:microsoft.com/office/officeart/2008/layout/VerticalCurvedList"/>
    <dgm:cxn modelId="{9C88A6B2-A242-44DD-AF6F-E9EDCD23CFAC}" type="presParOf" srcId="{242FF473-82F2-4731-BBFE-AEB7D7CD1A77}" destId="{7579F224-47A3-4D0A-B781-D674B27CC683}" srcOrd="3" destOrd="0" presId="urn:microsoft.com/office/officeart/2008/layout/VerticalCurvedList"/>
    <dgm:cxn modelId="{CA2A02E4-62D0-49B1-9403-63C59AB65607}" type="presParOf" srcId="{F2F6E812-443E-4884-915E-9BB6C77B7063}" destId="{212BF425-FDF5-442A-BFD1-0A03F35D6091}" srcOrd="1" destOrd="0" presId="urn:microsoft.com/office/officeart/2008/layout/VerticalCurvedList"/>
    <dgm:cxn modelId="{C342DC5A-C227-48FB-964B-200C4AC21203}" type="presParOf" srcId="{F2F6E812-443E-4884-915E-9BB6C77B7063}" destId="{AD11AC14-FA81-4863-A8D1-5C80D50AFBBE}" srcOrd="2" destOrd="0" presId="urn:microsoft.com/office/officeart/2008/layout/VerticalCurvedList"/>
    <dgm:cxn modelId="{FD9A4200-87E6-4817-BEAE-1C14D002D43B}" type="presParOf" srcId="{AD11AC14-FA81-4863-A8D1-5C80D50AFBBE}" destId="{0780DBF2-7D70-4615-9630-9F97EC495D00}" srcOrd="0" destOrd="0" presId="urn:microsoft.com/office/officeart/2008/layout/VerticalCurvedList"/>
    <dgm:cxn modelId="{17EFDD5B-000A-48DB-B4AD-3908AFA434B6}" type="presParOf" srcId="{F2F6E812-443E-4884-915E-9BB6C77B7063}" destId="{10EF4DDC-BD03-4BC9-89A4-7F954ACC2847}" srcOrd="3" destOrd="0" presId="urn:microsoft.com/office/officeart/2008/layout/VerticalCurvedList"/>
    <dgm:cxn modelId="{FF00FBD6-DAC7-462A-B106-AD3D58851A9E}" type="presParOf" srcId="{F2F6E812-443E-4884-915E-9BB6C77B7063}" destId="{AE6966B4-D326-4CCE-A1FB-36F4DF2685B9}" srcOrd="4" destOrd="0" presId="urn:microsoft.com/office/officeart/2008/layout/VerticalCurvedList"/>
    <dgm:cxn modelId="{7B27E24C-CA53-4A50-A6D9-90676DE953FE}" type="presParOf" srcId="{AE6966B4-D326-4CCE-A1FB-36F4DF2685B9}" destId="{4BF9A712-0CF8-4B04-8934-EFDEA9DF9B55}" srcOrd="0" destOrd="0" presId="urn:microsoft.com/office/officeart/2008/layout/VerticalCurvedList"/>
    <dgm:cxn modelId="{BD90C800-7197-434C-8066-4D1A8012407A}" type="presParOf" srcId="{F2F6E812-443E-4884-915E-9BB6C77B7063}" destId="{191970D0-860B-4FC9-AF6D-5D674F35B002}" srcOrd="5" destOrd="0" presId="urn:microsoft.com/office/officeart/2008/layout/VerticalCurvedList"/>
    <dgm:cxn modelId="{4CB14538-3DC0-4A88-8C99-81C76D97AB6D}" type="presParOf" srcId="{F2F6E812-443E-4884-915E-9BB6C77B7063}" destId="{8E52F700-DB21-4BED-A215-EADD862739C3}" srcOrd="6" destOrd="0" presId="urn:microsoft.com/office/officeart/2008/layout/VerticalCurvedList"/>
    <dgm:cxn modelId="{63F8DB29-F246-4092-81A8-39B91C77BF76}" type="presParOf" srcId="{8E52F700-DB21-4BED-A215-EADD862739C3}" destId="{A66CD320-218F-4FCC-80F0-3F74AFA205DB}" srcOrd="0" destOrd="0" presId="urn:microsoft.com/office/officeart/2008/layout/VerticalCurvedList"/>
    <dgm:cxn modelId="{1A9FA91C-845F-4ED0-A6E5-50865FE9E65F}" type="presParOf" srcId="{F2F6E812-443E-4884-915E-9BB6C77B7063}" destId="{E196D1BB-0529-42D0-BEA8-53BBD380CBD2}" srcOrd="7" destOrd="0" presId="urn:microsoft.com/office/officeart/2008/layout/VerticalCurvedList"/>
    <dgm:cxn modelId="{E13311E1-E2A4-4B7F-AE3B-6A451308BAD8}" type="presParOf" srcId="{F2F6E812-443E-4884-915E-9BB6C77B7063}" destId="{20AA49DC-EB1F-437B-AEBF-DF6253A6D34F}" srcOrd="8" destOrd="0" presId="urn:microsoft.com/office/officeart/2008/layout/VerticalCurvedList"/>
    <dgm:cxn modelId="{C1DBD355-CB0F-4F5B-B858-80E4DAA9B05D}" type="presParOf" srcId="{20AA49DC-EB1F-437B-AEBF-DF6253A6D34F}" destId="{08683ED0-408C-4E4A-B8EB-287B5CB14CF7}" srcOrd="0" destOrd="0" presId="urn:microsoft.com/office/officeart/2008/layout/VerticalCurvedList"/>
    <dgm:cxn modelId="{87928D57-9B8C-4058-BAD2-275629F788B3}" type="presParOf" srcId="{F2F6E812-443E-4884-915E-9BB6C77B7063}" destId="{4B7AEBE2-4290-4FB2-BC39-0D029A48AF7B}" srcOrd="9" destOrd="0" presId="urn:microsoft.com/office/officeart/2008/layout/VerticalCurvedList"/>
    <dgm:cxn modelId="{144AEB6F-D592-4462-A62B-8798C1414BE9}" type="presParOf" srcId="{F2F6E812-443E-4884-915E-9BB6C77B7063}" destId="{D5072E9C-AF52-4283-8C44-75814F24B1E7}" srcOrd="10" destOrd="0" presId="urn:microsoft.com/office/officeart/2008/layout/VerticalCurvedList"/>
    <dgm:cxn modelId="{E07BA417-8683-48BC-8ED7-6683187CF939}" type="presParOf" srcId="{D5072E9C-AF52-4283-8C44-75814F24B1E7}" destId="{46B09D53-0CFD-46B2-8854-F3398DE304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A81DB6-CB53-45AA-A2A9-ACD5888650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E3E97A-0F6D-438F-BC3F-F59CE041DDDB}">
      <dgm:prSet/>
      <dgm:spPr/>
      <dgm:t>
        <a:bodyPr/>
        <a:lstStyle/>
        <a:p>
          <a:r>
            <a:rPr lang="en-US" b="0" i="0"/>
            <a:t>Explaining and harnessing adversarial examples, Goodfellow, Ian J and Shlens, Jonathon and Szegedy, Christian</a:t>
          </a:r>
          <a:endParaRPr lang="en-US"/>
        </a:p>
      </dgm:t>
    </dgm:pt>
    <dgm:pt modelId="{DA09AE11-54D6-407D-AA61-4248BEBACF82}" type="parTrans" cxnId="{76063428-2E26-4C74-85B3-90CDE62EB403}">
      <dgm:prSet/>
      <dgm:spPr/>
      <dgm:t>
        <a:bodyPr/>
        <a:lstStyle/>
        <a:p>
          <a:endParaRPr lang="en-US"/>
        </a:p>
      </dgm:t>
    </dgm:pt>
    <dgm:pt modelId="{F1E1735F-D72A-4090-BED4-5E844B5A2C0F}" type="sibTrans" cxnId="{76063428-2E26-4C74-85B3-90CDE62EB403}">
      <dgm:prSet/>
      <dgm:spPr/>
      <dgm:t>
        <a:bodyPr/>
        <a:lstStyle/>
        <a:p>
          <a:endParaRPr lang="en-US"/>
        </a:p>
      </dgm:t>
    </dgm:pt>
    <dgm:pt modelId="{5CCB9BD5-453D-4485-BFC4-3041EFE77E1A}">
      <dgm:prSet/>
      <dgm:spPr/>
      <dgm:t>
        <a:bodyPr/>
        <a:lstStyle/>
        <a:p>
          <a:r>
            <a:rPr lang="en-US" b="0" i="0"/>
            <a:t>SLIC super pixels compared to state-of-the-art super pixel methods, Achanta, Radhakrishna and Shaji, Appu and Smith, Kevin and Lucchi, Aurelien and Fua, Pascal</a:t>
          </a:r>
          <a:endParaRPr lang="en-US"/>
        </a:p>
      </dgm:t>
    </dgm:pt>
    <dgm:pt modelId="{234FD011-EA04-4C4D-91B4-620E8F6AD2E4}" type="parTrans" cxnId="{ED26EE97-151A-49EA-A8A5-193E4FE3F425}">
      <dgm:prSet/>
      <dgm:spPr/>
      <dgm:t>
        <a:bodyPr/>
        <a:lstStyle/>
        <a:p>
          <a:endParaRPr lang="en-US"/>
        </a:p>
      </dgm:t>
    </dgm:pt>
    <dgm:pt modelId="{89680A56-2DF6-46DA-980B-A09D2BBCD2E7}" type="sibTrans" cxnId="{ED26EE97-151A-49EA-A8A5-193E4FE3F425}">
      <dgm:prSet/>
      <dgm:spPr/>
      <dgm:t>
        <a:bodyPr/>
        <a:lstStyle/>
        <a:p>
          <a:endParaRPr lang="en-US"/>
        </a:p>
      </dgm:t>
    </dgm:pt>
    <dgm:pt modelId="{3146FC07-3AA4-4942-B05E-8996C4CC5F42}">
      <dgm:prSet/>
      <dgm:spPr/>
      <dgm:t>
        <a:bodyPr/>
        <a:lstStyle/>
        <a:p>
          <a:r>
            <a:rPr lang="en-US" b="0" i="0"/>
            <a:t>Learning multiple layers of features from tiny images, Krizhevsky, Alex and Hinton, Geoffrey</a:t>
          </a:r>
          <a:endParaRPr lang="en-US"/>
        </a:p>
      </dgm:t>
    </dgm:pt>
    <dgm:pt modelId="{B3B1667D-3841-4CA5-9735-A94D1BB86659}" type="parTrans" cxnId="{4A80CC83-10F0-447C-BF97-B9556E148A82}">
      <dgm:prSet/>
      <dgm:spPr/>
      <dgm:t>
        <a:bodyPr/>
        <a:lstStyle/>
        <a:p>
          <a:endParaRPr lang="en-US"/>
        </a:p>
      </dgm:t>
    </dgm:pt>
    <dgm:pt modelId="{44FD1E4A-2777-4119-9999-A6E9BDB698B6}" type="sibTrans" cxnId="{4A80CC83-10F0-447C-BF97-B9556E148A82}">
      <dgm:prSet/>
      <dgm:spPr/>
      <dgm:t>
        <a:bodyPr/>
        <a:lstStyle/>
        <a:p>
          <a:endParaRPr lang="en-US"/>
        </a:p>
      </dgm:t>
    </dgm:pt>
    <dgm:pt modelId="{9B3EDA0B-2164-4B92-BC99-430AB54B6102}">
      <dgm:prSet/>
      <dgm:spPr/>
      <dgm:t>
        <a:bodyPr/>
        <a:lstStyle/>
        <a:p>
          <a:r>
            <a:rPr lang="en-US" b="0" i="0"/>
            <a:t>cleverhans v2.0.0: an adversarial machine learning library, Nicolas Papernot, Nicholas Carlini, Ian Goodfellow, Reuben Feinman, Fartash Faghri, Alexander Matyasko, Karen Hambardzumyan, Yi-Lin Juang, Alexey Kurakin, Ryan Sheatsley, Abhibhav Garg, Yen-Chen Lin</a:t>
          </a:r>
          <a:endParaRPr lang="en-US"/>
        </a:p>
      </dgm:t>
    </dgm:pt>
    <dgm:pt modelId="{8F45880C-A9FF-4056-8070-30E6C93E83C6}" type="parTrans" cxnId="{F6908225-C589-4639-8DF4-F3F0A25D1B03}">
      <dgm:prSet/>
      <dgm:spPr/>
      <dgm:t>
        <a:bodyPr/>
        <a:lstStyle/>
        <a:p>
          <a:endParaRPr lang="en-US"/>
        </a:p>
      </dgm:t>
    </dgm:pt>
    <dgm:pt modelId="{1660204E-84B1-4FB3-852E-33A5BF84AB12}" type="sibTrans" cxnId="{F6908225-C589-4639-8DF4-F3F0A25D1B03}">
      <dgm:prSet/>
      <dgm:spPr/>
      <dgm:t>
        <a:bodyPr/>
        <a:lstStyle/>
        <a:p>
          <a:endParaRPr lang="en-US"/>
        </a:p>
      </dgm:t>
    </dgm:pt>
    <dgm:pt modelId="{075BAA40-10E4-4E54-9506-735D7823E67D}" type="pres">
      <dgm:prSet presAssocID="{C3A81DB6-CB53-45AA-A2A9-ACD5888650FC}" presName="linear" presStyleCnt="0">
        <dgm:presLayoutVars>
          <dgm:animLvl val="lvl"/>
          <dgm:resizeHandles val="exact"/>
        </dgm:presLayoutVars>
      </dgm:prSet>
      <dgm:spPr/>
    </dgm:pt>
    <dgm:pt modelId="{08A7A839-4DA5-4125-BE41-56E525B5F48C}" type="pres">
      <dgm:prSet presAssocID="{D3E3E97A-0F6D-438F-BC3F-F59CE041DD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056339-E2CC-4871-BBA3-7E6821199BFB}" type="pres">
      <dgm:prSet presAssocID="{F1E1735F-D72A-4090-BED4-5E844B5A2C0F}" presName="spacer" presStyleCnt="0"/>
      <dgm:spPr/>
    </dgm:pt>
    <dgm:pt modelId="{B9AAA8AD-7EA3-451D-B850-03C2AD17E77E}" type="pres">
      <dgm:prSet presAssocID="{5CCB9BD5-453D-4485-BFC4-3041EFE77E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FA398A-9BDE-437E-AB50-C0787B44B883}" type="pres">
      <dgm:prSet presAssocID="{89680A56-2DF6-46DA-980B-A09D2BBCD2E7}" presName="spacer" presStyleCnt="0"/>
      <dgm:spPr/>
    </dgm:pt>
    <dgm:pt modelId="{869A5C5F-6E9C-40C8-88C4-1E52937671A0}" type="pres">
      <dgm:prSet presAssocID="{3146FC07-3AA4-4942-B05E-8996C4CC5F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3C956D-63E9-4B2D-A893-0EB679BF8D5E}" type="pres">
      <dgm:prSet presAssocID="{44FD1E4A-2777-4119-9999-A6E9BDB698B6}" presName="spacer" presStyleCnt="0"/>
      <dgm:spPr/>
    </dgm:pt>
    <dgm:pt modelId="{F8C36B23-86EF-48D8-B136-76224EC52DD3}" type="pres">
      <dgm:prSet presAssocID="{9B3EDA0B-2164-4B92-BC99-430AB54B61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F28C1F-1570-4918-AEE4-43A2D3664347}" type="presOf" srcId="{3146FC07-3AA4-4942-B05E-8996C4CC5F42}" destId="{869A5C5F-6E9C-40C8-88C4-1E52937671A0}" srcOrd="0" destOrd="0" presId="urn:microsoft.com/office/officeart/2005/8/layout/vList2"/>
    <dgm:cxn modelId="{F6908225-C589-4639-8DF4-F3F0A25D1B03}" srcId="{C3A81DB6-CB53-45AA-A2A9-ACD5888650FC}" destId="{9B3EDA0B-2164-4B92-BC99-430AB54B6102}" srcOrd="3" destOrd="0" parTransId="{8F45880C-A9FF-4056-8070-30E6C93E83C6}" sibTransId="{1660204E-84B1-4FB3-852E-33A5BF84AB12}"/>
    <dgm:cxn modelId="{76063428-2E26-4C74-85B3-90CDE62EB403}" srcId="{C3A81DB6-CB53-45AA-A2A9-ACD5888650FC}" destId="{D3E3E97A-0F6D-438F-BC3F-F59CE041DDDB}" srcOrd="0" destOrd="0" parTransId="{DA09AE11-54D6-407D-AA61-4248BEBACF82}" sibTransId="{F1E1735F-D72A-4090-BED4-5E844B5A2C0F}"/>
    <dgm:cxn modelId="{374CA249-C048-4FF2-9CBA-71ACD4772756}" type="presOf" srcId="{C3A81DB6-CB53-45AA-A2A9-ACD5888650FC}" destId="{075BAA40-10E4-4E54-9506-735D7823E67D}" srcOrd="0" destOrd="0" presId="urn:microsoft.com/office/officeart/2005/8/layout/vList2"/>
    <dgm:cxn modelId="{90CE1073-EF5F-4746-A477-F7FAAEA44D3C}" type="presOf" srcId="{5CCB9BD5-453D-4485-BFC4-3041EFE77E1A}" destId="{B9AAA8AD-7EA3-451D-B850-03C2AD17E77E}" srcOrd="0" destOrd="0" presId="urn:microsoft.com/office/officeart/2005/8/layout/vList2"/>
    <dgm:cxn modelId="{4A80CC83-10F0-447C-BF97-B9556E148A82}" srcId="{C3A81DB6-CB53-45AA-A2A9-ACD5888650FC}" destId="{3146FC07-3AA4-4942-B05E-8996C4CC5F42}" srcOrd="2" destOrd="0" parTransId="{B3B1667D-3841-4CA5-9735-A94D1BB86659}" sibTransId="{44FD1E4A-2777-4119-9999-A6E9BDB698B6}"/>
    <dgm:cxn modelId="{ED26EE97-151A-49EA-A8A5-193E4FE3F425}" srcId="{C3A81DB6-CB53-45AA-A2A9-ACD5888650FC}" destId="{5CCB9BD5-453D-4485-BFC4-3041EFE77E1A}" srcOrd="1" destOrd="0" parTransId="{234FD011-EA04-4C4D-91B4-620E8F6AD2E4}" sibTransId="{89680A56-2DF6-46DA-980B-A09D2BBCD2E7}"/>
    <dgm:cxn modelId="{91403FCB-BBA7-41E2-B5D1-768A5B0C1D72}" type="presOf" srcId="{D3E3E97A-0F6D-438F-BC3F-F59CE041DDDB}" destId="{08A7A839-4DA5-4125-BE41-56E525B5F48C}" srcOrd="0" destOrd="0" presId="urn:microsoft.com/office/officeart/2005/8/layout/vList2"/>
    <dgm:cxn modelId="{93ECBDFB-D9A5-496E-A047-D01969CDB2B4}" type="presOf" srcId="{9B3EDA0B-2164-4B92-BC99-430AB54B6102}" destId="{F8C36B23-86EF-48D8-B136-76224EC52DD3}" srcOrd="0" destOrd="0" presId="urn:microsoft.com/office/officeart/2005/8/layout/vList2"/>
    <dgm:cxn modelId="{10DFA385-EBFF-4B97-9621-EB1C957E1F7E}" type="presParOf" srcId="{075BAA40-10E4-4E54-9506-735D7823E67D}" destId="{08A7A839-4DA5-4125-BE41-56E525B5F48C}" srcOrd="0" destOrd="0" presId="urn:microsoft.com/office/officeart/2005/8/layout/vList2"/>
    <dgm:cxn modelId="{6E3AC405-2503-486C-B75C-6A4E91EAB185}" type="presParOf" srcId="{075BAA40-10E4-4E54-9506-735D7823E67D}" destId="{29056339-E2CC-4871-BBA3-7E6821199BFB}" srcOrd="1" destOrd="0" presId="urn:microsoft.com/office/officeart/2005/8/layout/vList2"/>
    <dgm:cxn modelId="{AA0C7A8C-BA10-4890-AE9B-F0C1E6B5FDAB}" type="presParOf" srcId="{075BAA40-10E4-4E54-9506-735D7823E67D}" destId="{B9AAA8AD-7EA3-451D-B850-03C2AD17E77E}" srcOrd="2" destOrd="0" presId="urn:microsoft.com/office/officeart/2005/8/layout/vList2"/>
    <dgm:cxn modelId="{A6CD55C3-F734-40D2-A166-FB1A7C8069F3}" type="presParOf" srcId="{075BAA40-10E4-4E54-9506-735D7823E67D}" destId="{A8FA398A-9BDE-437E-AB50-C0787B44B883}" srcOrd="3" destOrd="0" presId="urn:microsoft.com/office/officeart/2005/8/layout/vList2"/>
    <dgm:cxn modelId="{B8E30691-371B-4666-9378-45ECE59A96EA}" type="presParOf" srcId="{075BAA40-10E4-4E54-9506-735D7823E67D}" destId="{869A5C5F-6E9C-40C8-88C4-1E52937671A0}" srcOrd="4" destOrd="0" presId="urn:microsoft.com/office/officeart/2005/8/layout/vList2"/>
    <dgm:cxn modelId="{E7C5088A-4F1A-4133-A5DB-EA94A9A89492}" type="presParOf" srcId="{075BAA40-10E4-4E54-9506-735D7823E67D}" destId="{B33C956D-63E9-4B2D-A893-0EB679BF8D5E}" srcOrd="5" destOrd="0" presId="urn:microsoft.com/office/officeart/2005/8/layout/vList2"/>
    <dgm:cxn modelId="{C7F4CC75-283C-4D4F-A30E-638CD52A9B2A}" type="presParOf" srcId="{075BAA40-10E4-4E54-9506-735D7823E67D}" destId="{F8C36B23-86EF-48D8-B136-76224EC52D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5CB0C-50A4-4F26-B78D-363B4847139B}">
      <dsp:nvSpPr>
        <dsp:cNvPr id="0" name=""/>
        <dsp:cNvSpPr/>
      </dsp:nvSpPr>
      <dsp:spPr>
        <a:xfrm rot="5400000">
          <a:off x="-169962" y="171528"/>
          <a:ext cx="1133085" cy="7931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Language and Frameworks</a:t>
          </a:r>
          <a:endParaRPr lang="en-US" sz="900" kern="1200"/>
        </a:p>
      </dsp:txBody>
      <dsp:txXfrm rot="-5400000">
        <a:off x="2" y="398145"/>
        <a:ext cx="793159" cy="339926"/>
      </dsp:txXfrm>
    </dsp:sp>
    <dsp:sp modelId="{0B486935-D396-4B8E-8BB2-C89A80AAFF15}">
      <dsp:nvSpPr>
        <dsp:cNvPr id="0" name=""/>
        <dsp:cNvSpPr/>
      </dsp:nvSpPr>
      <dsp:spPr>
        <a:xfrm rot="5400000">
          <a:off x="2124877" y="-1330151"/>
          <a:ext cx="736505" cy="3399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Python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Tensor Flow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Skimage and OpenCV</a:t>
          </a:r>
          <a:endParaRPr lang="en-US" sz="1400" kern="1200"/>
        </a:p>
      </dsp:txBody>
      <dsp:txXfrm rot="-5400000">
        <a:off x="793160" y="37519"/>
        <a:ext cx="3363987" cy="664599"/>
      </dsp:txXfrm>
    </dsp:sp>
    <dsp:sp modelId="{F1507E4E-D046-48AB-B7DC-4C3D23B04073}">
      <dsp:nvSpPr>
        <dsp:cNvPr id="0" name=""/>
        <dsp:cNvSpPr/>
      </dsp:nvSpPr>
      <dsp:spPr>
        <a:xfrm rot="5400000">
          <a:off x="-169962" y="1116170"/>
          <a:ext cx="1133085" cy="7931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Algorithms</a:t>
          </a:r>
          <a:endParaRPr lang="en-US" sz="900" kern="1200"/>
        </a:p>
      </dsp:txBody>
      <dsp:txXfrm rot="-5400000">
        <a:off x="2" y="1342787"/>
        <a:ext cx="793159" cy="339926"/>
      </dsp:txXfrm>
    </dsp:sp>
    <dsp:sp modelId="{3AA62F3F-6A77-4696-99F7-EAF983AAEF29}">
      <dsp:nvSpPr>
        <dsp:cNvPr id="0" name=""/>
        <dsp:cNvSpPr/>
      </dsp:nvSpPr>
      <dsp:spPr>
        <a:xfrm rot="5400000">
          <a:off x="2124877" y="-385510"/>
          <a:ext cx="736505" cy="3399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CNN for Image Classifier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FGSM for generating adversary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SLIC for image segmentation</a:t>
          </a:r>
          <a:endParaRPr lang="en-US" sz="1400" kern="1200"/>
        </a:p>
      </dsp:txBody>
      <dsp:txXfrm rot="-5400000">
        <a:off x="793160" y="982160"/>
        <a:ext cx="3363987" cy="664599"/>
      </dsp:txXfrm>
    </dsp:sp>
    <dsp:sp modelId="{746BFE14-CB5A-4E68-A5DD-554A07C69F1E}">
      <dsp:nvSpPr>
        <dsp:cNvPr id="0" name=""/>
        <dsp:cNvSpPr/>
      </dsp:nvSpPr>
      <dsp:spPr>
        <a:xfrm rot="5400000">
          <a:off x="-169962" y="2060811"/>
          <a:ext cx="1133085" cy="7931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Datasets </a:t>
          </a:r>
          <a:endParaRPr lang="en-US" sz="900" kern="1200"/>
        </a:p>
      </dsp:txBody>
      <dsp:txXfrm rot="-5400000">
        <a:off x="2" y="2287428"/>
        <a:ext cx="793159" cy="339926"/>
      </dsp:txXfrm>
    </dsp:sp>
    <dsp:sp modelId="{CA0E7182-A460-4CC9-B9D5-049E8BFF436D}">
      <dsp:nvSpPr>
        <dsp:cNvPr id="0" name=""/>
        <dsp:cNvSpPr/>
      </dsp:nvSpPr>
      <dsp:spPr>
        <a:xfrm rot="5400000">
          <a:off x="2124877" y="559131"/>
          <a:ext cx="736505" cy="3399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CIFAR-10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Fashion MNIST</a:t>
          </a:r>
          <a:endParaRPr lang="en-US" sz="1400" kern="1200"/>
        </a:p>
      </dsp:txBody>
      <dsp:txXfrm rot="-5400000">
        <a:off x="793160" y="1926802"/>
        <a:ext cx="3363987" cy="664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D708A-2DEA-42AA-883A-67FA253B1705}">
      <dsp:nvSpPr>
        <dsp:cNvPr id="0" name=""/>
        <dsp:cNvSpPr/>
      </dsp:nvSpPr>
      <dsp:spPr>
        <a:xfrm>
          <a:off x="342899" y="0"/>
          <a:ext cx="3886200" cy="42804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7EE7D-2398-454B-A918-AF65B8C69763}">
      <dsp:nvSpPr>
        <dsp:cNvPr id="0" name=""/>
        <dsp:cNvSpPr/>
      </dsp:nvSpPr>
      <dsp:spPr>
        <a:xfrm>
          <a:off x="390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 dirty="0"/>
            <a:t>Training the model</a:t>
          </a:r>
          <a:endParaRPr lang="en-US" sz="600" kern="1200" dirty="0"/>
        </a:p>
      </dsp:txBody>
      <dsp:txXfrm>
        <a:off x="30958" y="1314703"/>
        <a:ext cx="565058" cy="1651044"/>
      </dsp:txXfrm>
    </dsp:sp>
    <dsp:sp modelId="{3F16353F-9C5A-4AC5-BC2F-212C313905F6}">
      <dsp:nvSpPr>
        <dsp:cNvPr id="0" name=""/>
        <dsp:cNvSpPr/>
      </dsp:nvSpPr>
      <dsp:spPr>
        <a:xfrm>
          <a:off x="657894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/>
            <a:t>Testing the model on test images</a:t>
          </a:r>
          <a:endParaRPr lang="en-US" sz="600" kern="1200"/>
        </a:p>
      </dsp:txBody>
      <dsp:txXfrm>
        <a:off x="688462" y="1314703"/>
        <a:ext cx="565058" cy="1651044"/>
      </dsp:txXfrm>
    </dsp:sp>
    <dsp:sp modelId="{8294420C-27DB-4CDC-BE7D-02401132356C}">
      <dsp:nvSpPr>
        <dsp:cNvPr id="0" name=""/>
        <dsp:cNvSpPr/>
      </dsp:nvSpPr>
      <dsp:spPr>
        <a:xfrm>
          <a:off x="1315398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/>
            <a:t>Adversary Generation</a:t>
          </a:r>
          <a:endParaRPr lang="en-US" sz="600" kern="1200"/>
        </a:p>
      </dsp:txBody>
      <dsp:txXfrm>
        <a:off x="1345966" y="1314703"/>
        <a:ext cx="565058" cy="1651044"/>
      </dsp:txXfrm>
    </dsp:sp>
    <dsp:sp modelId="{7A10CD82-154E-42BA-B2EB-6870074D5A1F}">
      <dsp:nvSpPr>
        <dsp:cNvPr id="0" name=""/>
        <dsp:cNvSpPr/>
      </dsp:nvSpPr>
      <dsp:spPr>
        <a:xfrm>
          <a:off x="1972902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/>
            <a:t>Checking the accuracy with perturbed images</a:t>
          </a:r>
          <a:endParaRPr lang="en-US" sz="600" kern="1200"/>
        </a:p>
      </dsp:txBody>
      <dsp:txXfrm>
        <a:off x="2003470" y="1314703"/>
        <a:ext cx="565058" cy="1651044"/>
      </dsp:txXfrm>
    </dsp:sp>
    <dsp:sp modelId="{F63A405F-360E-47BB-8071-10A225B38DC5}">
      <dsp:nvSpPr>
        <dsp:cNvPr id="0" name=""/>
        <dsp:cNvSpPr/>
      </dsp:nvSpPr>
      <dsp:spPr>
        <a:xfrm>
          <a:off x="2630406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/>
            <a:t>Pixel Aggregation on test images, normal as well as perturbed</a:t>
          </a:r>
          <a:endParaRPr lang="en-US" sz="600" kern="1200"/>
        </a:p>
      </dsp:txBody>
      <dsp:txXfrm>
        <a:off x="2660974" y="1314703"/>
        <a:ext cx="565058" cy="1651044"/>
      </dsp:txXfrm>
    </dsp:sp>
    <dsp:sp modelId="{A0C662B6-5613-4F35-A903-EAE37F840845}">
      <dsp:nvSpPr>
        <dsp:cNvPr id="0" name=""/>
        <dsp:cNvSpPr/>
      </dsp:nvSpPr>
      <dsp:spPr>
        <a:xfrm>
          <a:off x="3287910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/>
            <a:t>Training the model with pixel aggregated training images.</a:t>
          </a:r>
          <a:endParaRPr lang="en-US" sz="600" kern="1200"/>
        </a:p>
      </dsp:txBody>
      <dsp:txXfrm>
        <a:off x="3318478" y="1314703"/>
        <a:ext cx="565058" cy="1651044"/>
      </dsp:txXfrm>
    </dsp:sp>
    <dsp:sp modelId="{ACD48E5A-77AA-445F-B0AE-BC8F39BC8CDF}">
      <dsp:nvSpPr>
        <dsp:cNvPr id="0" name=""/>
        <dsp:cNvSpPr/>
      </dsp:nvSpPr>
      <dsp:spPr>
        <a:xfrm>
          <a:off x="3945414" y="1284135"/>
          <a:ext cx="626194" cy="1712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 dirty="0"/>
            <a:t>Test the new model with pixel aggregated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i="0" kern="1200"/>
            <a:t>perturbed </a:t>
          </a:r>
          <a:r>
            <a:rPr lang="en-US" sz="600" b="1" i="0" kern="1200" dirty="0"/>
            <a:t>test images </a:t>
          </a:r>
          <a:endParaRPr lang="en-US" sz="600" kern="1200" dirty="0"/>
        </a:p>
      </dsp:txBody>
      <dsp:txXfrm>
        <a:off x="3975982" y="1314703"/>
        <a:ext cx="565058" cy="1651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96E15-2323-45F6-9B8D-24E373B386D4}">
      <dsp:nvSpPr>
        <dsp:cNvPr id="0" name=""/>
        <dsp:cNvSpPr/>
      </dsp:nvSpPr>
      <dsp:spPr>
        <a:xfrm>
          <a:off x="-4000846" y="-614181"/>
          <a:ext cx="4767793" cy="4767793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F425-FDF5-442A-BFD1-0A03F35D6091}">
      <dsp:nvSpPr>
        <dsp:cNvPr id="0" name=""/>
        <dsp:cNvSpPr/>
      </dsp:nvSpPr>
      <dsp:spPr>
        <a:xfrm>
          <a:off x="336064" y="221143"/>
          <a:ext cx="3533051" cy="442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29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The black box works in improving the accuracy of the classifier with perturbed image.</a:t>
          </a:r>
          <a:endParaRPr lang="en-US" sz="1000" kern="1200"/>
        </a:p>
      </dsp:txBody>
      <dsp:txXfrm>
        <a:off x="336064" y="221143"/>
        <a:ext cx="3533051" cy="442570"/>
      </dsp:txXfrm>
    </dsp:sp>
    <dsp:sp modelId="{0780DBF2-7D70-4615-9630-9F97EC495D00}">
      <dsp:nvSpPr>
        <dsp:cNvPr id="0" name=""/>
        <dsp:cNvSpPr/>
      </dsp:nvSpPr>
      <dsp:spPr>
        <a:xfrm>
          <a:off x="59458" y="165822"/>
          <a:ext cx="553212" cy="553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F4DDC-BD03-4BC9-89A4-7F954ACC2847}">
      <dsp:nvSpPr>
        <dsp:cNvPr id="0" name=""/>
        <dsp:cNvSpPr/>
      </dsp:nvSpPr>
      <dsp:spPr>
        <a:xfrm>
          <a:off x="653197" y="884786"/>
          <a:ext cx="3215918" cy="442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29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With large epsilon the image is very much perturbed, so accuracy goes down significantly.</a:t>
          </a:r>
          <a:endParaRPr lang="en-US" sz="1000" kern="1200"/>
        </a:p>
      </dsp:txBody>
      <dsp:txXfrm>
        <a:off x="653197" y="884786"/>
        <a:ext cx="3215918" cy="442570"/>
      </dsp:txXfrm>
    </dsp:sp>
    <dsp:sp modelId="{4BF9A712-0CF8-4B04-8934-EFDEA9DF9B55}">
      <dsp:nvSpPr>
        <dsp:cNvPr id="0" name=""/>
        <dsp:cNvSpPr/>
      </dsp:nvSpPr>
      <dsp:spPr>
        <a:xfrm>
          <a:off x="376591" y="829465"/>
          <a:ext cx="553212" cy="553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970D0-860B-4FC9-AF6D-5D674F35B002}">
      <dsp:nvSpPr>
        <dsp:cNvPr id="0" name=""/>
        <dsp:cNvSpPr/>
      </dsp:nvSpPr>
      <dsp:spPr>
        <a:xfrm>
          <a:off x="750532" y="1548429"/>
          <a:ext cx="3118584" cy="442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29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The number of segments depends on size of image and can be fine tuned accordingly.</a:t>
          </a:r>
          <a:endParaRPr lang="en-US" sz="1000" kern="1200"/>
        </a:p>
      </dsp:txBody>
      <dsp:txXfrm>
        <a:off x="750532" y="1548429"/>
        <a:ext cx="3118584" cy="442570"/>
      </dsp:txXfrm>
    </dsp:sp>
    <dsp:sp modelId="{A66CD320-218F-4FCC-80F0-3F74AFA205DB}">
      <dsp:nvSpPr>
        <dsp:cNvPr id="0" name=""/>
        <dsp:cNvSpPr/>
      </dsp:nvSpPr>
      <dsp:spPr>
        <a:xfrm>
          <a:off x="473925" y="1493108"/>
          <a:ext cx="553212" cy="553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6D1BB-0529-42D0-BEA8-53BBD380CBD2}">
      <dsp:nvSpPr>
        <dsp:cNvPr id="0" name=""/>
        <dsp:cNvSpPr/>
      </dsp:nvSpPr>
      <dsp:spPr>
        <a:xfrm>
          <a:off x="653197" y="2212072"/>
          <a:ext cx="3215918" cy="442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29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The averaging filter also depends on image and can be coded accordingly.</a:t>
          </a:r>
          <a:endParaRPr lang="en-US" sz="1000" kern="1200"/>
        </a:p>
      </dsp:txBody>
      <dsp:txXfrm>
        <a:off x="653197" y="2212072"/>
        <a:ext cx="3215918" cy="442570"/>
      </dsp:txXfrm>
    </dsp:sp>
    <dsp:sp modelId="{08683ED0-408C-4E4A-B8EB-287B5CB14CF7}">
      <dsp:nvSpPr>
        <dsp:cNvPr id="0" name=""/>
        <dsp:cNvSpPr/>
      </dsp:nvSpPr>
      <dsp:spPr>
        <a:xfrm>
          <a:off x="376591" y="2156751"/>
          <a:ext cx="553212" cy="553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AEBE2-4290-4FB2-BC39-0D029A48AF7B}">
      <dsp:nvSpPr>
        <dsp:cNvPr id="0" name=""/>
        <dsp:cNvSpPr/>
      </dsp:nvSpPr>
      <dsp:spPr>
        <a:xfrm>
          <a:off x="336064" y="2875716"/>
          <a:ext cx="3533051" cy="442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29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The various parameters of CNN on tensor flow can be tuned to give better accuracy.</a:t>
          </a:r>
          <a:endParaRPr lang="en-US" sz="1000" kern="1200"/>
        </a:p>
      </dsp:txBody>
      <dsp:txXfrm>
        <a:off x="336064" y="2875716"/>
        <a:ext cx="3533051" cy="442570"/>
      </dsp:txXfrm>
    </dsp:sp>
    <dsp:sp modelId="{46B09D53-0CFD-46B2-8854-F3398DE304A5}">
      <dsp:nvSpPr>
        <dsp:cNvPr id="0" name=""/>
        <dsp:cNvSpPr/>
      </dsp:nvSpPr>
      <dsp:spPr>
        <a:xfrm>
          <a:off x="59458" y="2820394"/>
          <a:ext cx="553212" cy="553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7A839-4DA5-4125-BE41-56E525B5F48C}">
      <dsp:nvSpPr>
        <dsp:cNvPr id="0" name=""/>
        <dsp:cNvSpPr/>
      </dsp:nvSpPr>
      <dsp:spPr>
        <a:xfrm>
          <a:off x="0" y="41662"/>
          <a:ext cx="7688700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Explaining and harnessing adversarial examples, Goodfellow, Ian J and Shlens, Jonathon and Szegedy, Christian</a:t>
          </a:r>
          <a:endParaRPr lang="en-US" sz="1000" kern="1200"/>
        </a:p>
      </dsp:txBody>
      <dsp:txXfrm>
        <a:off x="25523" y="67185"/>
        <a:ext cx="7637654" cy="471797"/>
      </dsp:txXfrm>
    </dsp:sp>
    <dsp:sp modelId="{B9AAA8AD-7EA3-451D-B850-03C2AD17E77E}">
      <dsp:nvSpPr>
        <dsp:cNvPr id="0" name=""/>
        <dsp:cNvSpPr/>
      </dsp:nvSpPr>
      <dsp:spPr>
        <a:xfrm>
          <a:off x="0" y="593306"/>
          <a:ext cx="7688700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SLIC super pixels compared to state-of-the-art super pixel methods, Achanta, Radhakrishna and Shaji, Appu and Smith, Kevin and Lucchi, Aurelien and Fua, Pascal</a:t>
          </a:r>
          <a:endParaRPr lang="en-US" sz="1000" kern="1200"/>
        </a:p>
      </dsp:txBody>
      <dsp:txXfrm>
        <a:off x="25523" y="618829"/>
        <a:ext cx="7637654" cy="471797"/>
      </dsp:txXfrm>
    </dsp:sp>
    <dsp:sp modelId="{869A5C5F-6E9C-40C8-88C4-1E52937671A0}">
      <dsp:nvSpPr>
        <dsp:cNvPr id="0" name=""/>
        <dsp:cNvSpPr/>
      </dsp:nvSpPr>
      <dsp:spPr>
        <a:xfrm>
          <a:off x="0" y="1144950"/>
          <a:ext cx="7688700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Learning multiple layers of features from tiny images, Krizhevsky, Alex and Hinton, Geoffrey</a:t>
          </a:r>
          <a:endParaRPr lang="en-US" sz="1000" kern="1200"/>
        </a:p>
      </dsp:txBody>
      <dsp:txXfrm>
        <a:off x="25523" y="1170473"/>
        <a:ext cx="7637654" cy="471797"/>
      </dsp:txXfrm>
    </dsp:sp>
    <dsp:sp modelId="{F8C36B23-86EF-48D8-B136-76224EC52DD3}">
      <dsp:nvSpPr>
        <dsp:cNvPr id="0" name=""/>
        <dsp:cNvSpPr/>
      </dsp:nvSpPr>
      <dsp:spPr>
        <a:xfrm>
          <a:off x="0" y="1696593"/>
          <a:ext cx="7688700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cleverhans v2.0.0: an adversarial machine learning library, Nicolas Papernot, Nicholas Carlini, Ian Goodfellow, Reuben Feinman, Fartash Faghri, Alexander Matyasko, Karen Hambardzumyan, Yi-Lin Juang, Alexey Kurakin, Ryan Sheatsley, Abhibhav Garg, Yen-Chen Lin</a:t>
          </a:r>
          <a:endParaRPr lang="en-US" sz="1000" kern="1200"/>
        </a:p>
      </dsp:txBody>
      <dsp:txXfrm>
        <a:off x="25523" y="1722116"/>
        <a:ext cx="7637654" cy="471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3" name="Shape 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Shape 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Shape 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Shape 1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 1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21" name="Shape 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24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26" name="Shape 26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4" name="Shape 34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Shape 37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Shape 38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41" name="Shape 41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Shape 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Shape 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Shape 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data/cs771a-final-report.pdf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Victorious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Secrets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Ankit Jalan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Aayush Dwivedi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Akshat Anand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Pogiri Kala Sagar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Sudhir Kumar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ACB6C-42FD-41E1-BA45-7A4D27C45470}"/>
              </a:ext>
            </a:extLst>
          </p:cNvPr>
          <p:cNvSpPr txBox="1"/>
          <p:nvPr/>
        </p:nvSpPr>
        <p:spPr>
          <a:xfrm>
            <a:off x="3644348" y="3008243"/>
            <a:ext cx="1457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14006</a:t>
            </a:r>
          </a:p>
          <a:p>
            <a:r>
              <a:rPr lang="en-US" dirty="0"/>
              <a:t>14055</a:t>
            </a:r>
          </a:p>
          <a:p>
            <a:r>
              <a:rPr lang="en-US" dirty="0"/>
              <a:t>14466</a:t>
            </a:r>
          </a:p>
          <a:p>
            <a:r>
              <a:rPr lang="en-US" dirty="0"/>
              <a:t>14716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 on Fashion MNIST dataset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Here, we present the tables and graph representing the result on Fashion MNIST dataset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850" y="0"/>
            <a:ext cx="4220400" cy="24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150" y="2497150"/>
            <a:ext cx="3884099" cy="2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E19309-F736-468C-A3AB-92977CCF68B8}"/>
              </a:ext>
            </a:extLst>
          </p:cNvPr>
          <p:cNvGraphicFramePr/>
          <p:nvPr/>
        </p:nvGraphicFramePr>
        <p:xfrm>
          <a:off x="4962939" y="576470"/>
          <a:ext cx="3916018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DA692B-1ECA-4BC3-B847-8D8170400930}"/>
              </a:ext>
            </a:extLst>
          </p:cNvPr>
          <p:cNvGraphicFramePr/>
          <p:nvPr/>
        </p:nvGraphicFramePr>
        <p:xfrm>
          <a:off x="729450" y="2078875"/>
          <a:ext cx="7688700" cy="226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907902-6407-413B-BB20-A96FEA71F385}"/>
              </a:ext>
            </a:extLst>
          </p:cNvPr>
          <p:cNvSpPr txBox="1"/>
          <p:nvPr/>
        </p:nvSpPr>
        <p:spPr>
          <a:xfrm>
            <a:off x="729449" y="4485861"/>
            <a:ext cx="759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few references, more references can be found in our report </a:t>
            </a:r>
            <a:r>
              <a:rPr lang="en-US" dirty="0">
                <a:hlinkClick r:id="rId8" action="ppaction://hlinkfile"/>
              </a:rPr>
              <a:t>here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4294967295"/>
          </p:nvPr>
        </p:nvSpPr>
        <p:spPr>
          <a:xfrm>
            <a:off x="4575550" y="1322452"/>
            <a:ext cx="4080000" cy="325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Problem Statement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Solution Approach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Previous Works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System Architecture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Technology Used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Experiment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Result 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5120850" y="1210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Adversarial examples for machine learning (ML) models are the samples which are modified in such a way that it is difficult for a human eye to distinguish between original and modified version, yet, when a classification model is presented with these examples they classify it differently, and in general, the modified sample is misclassified.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So, there is need to simulate a defensive strategy against adversarial examples for a image classification model.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30000" y="2704850"/>
            <a:ext cx="2896500" cy="111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Solution to adversary in image classification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38" y="3298925"/>
            <a:ext cx="35528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30000" y="766725"/>
            <a:ext cx="3300900" cy="172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14475" y="1059000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 propose a novel method for defense against perturbation of image in CNN image classifier. The solution is based on fashioning a black box which assists CNN model to overcome the pixel perturbation.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black-box is a setup of two stages: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Pixel Aggregation</a:t>
            </a:r>
          </a:p>
          <a:p>
            <a:pPr marL="457200" lvl="0" indent="-31115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Classifier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98975" y="2087225"/>
            <a:ext cx="3374400" cy="13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Tackling the adversary using Image Super Pixel Segmentation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Highlight the previous work in the field.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Used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FA90CD-8BC1-4C2F-A3BE-0347DC552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77909"/>
              </p:ext>
            </p:extLst>
          </p:nvPr>
        </p:nvGraphicFramePr>
        <p:xfrm>
          <a:off x="4796296" y="1059000"/>
          <a:ext cx="4193100" cy="302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Experiment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F83ECA-F360-4F5F-9BB4-5DF18A611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926830"/>
              </p:ext>
            </p:extLst>
          </p:nvPr>
        </p:nvGraphicFramePr>
        <p:xfrm>
          <a:off x="4572000" y="596348"/>
          <a:ext cx="4572000" cy="4280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on CIFAR dataset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Here, we present the tables and graph representing the result on CIFAR dataset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113" y="81450"/>
            <a:ext cx="4366625" cy="24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125" y="2695475"/>
            <a:ext cx="4366626" cy="24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505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Arial</vt:lpstr>
      <vt:lpstr>Lato</vt:lpstr>
      <vt:lpstr>Streamline</vt:lpstr>
      <vt:lpstr>Victorious Secrets</vt:lpstr>
      <vt:lpstr>Outline</vt:lpstr>
      <vt:lpstr>Problem statement</vt:lpstr>
      <vt:lpstr> Our Solution</vt:lpstr>
      <vt:lpstr>Previous Works</vt:lpstr>
      <vt:lpstr>System Architecture</vt:lpstr>
      <vt:lpstr>Technology Used </vt:lpstr>
      <vt:lpstr>Experiment </vt:lpstr>
      <vt:lpstr>Result on CIFAR dataset</vt:lpstr>
      <vt:lpstr>Result on Fashion MNIST dataset</vt:lpstr>
      <vt:lpstr>Conclusions 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Victorious Secrets</dc:title>
  <cp:lastModifiedBy>Plasmatiger Oh yeah rockin'</cp:lastModifiedBy>
  <cp:revision>9</cp:revision>
  <dcterms:modified xsi:type="dcterms:W3CDTF">2017-11-18T05:15:41Z</dcterms:modified>
</cp:coreProperties>
</file>