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1.emf" ContentType="image/x-emf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8114E27E-FB13-4384-8768-5607B272D91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6000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>
                <a:solidFill>
                  <a:srgbClr val="ffffff"/>
                </a:solidFill>
              </a:rPr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>
                <a:solidFill>
                  <a:srgbClr val="ffffff"/>
                </a:solidFill>
              </a:rPr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8C03EBF-C72C-4D43-90A8-58DCB6D25359}" type="slidenum">
              <a:rPr lang="en-US" sz="1400">
                <a:solidFill>
                  <a:srgbClr val="ffffff"/>
                </a:solidFill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PlasmaGraph Presentation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solidFill>
                  <a:srgbClr val="ffffff"/>
                </a:solidFill>
              </a:rPr>
              <a:t>Mid-Project Progress Presentation </a:t>
            </a:r>
            <a:endParaRPr/>
          </a:p>
          <a:p>
            <a:pPr algn="ctr"/>
            <a:r>
              <a:rPr lang="en-US">
                <a:solidFill>
                  <a:srgbClr val="ffffff"/>
                </a:solidFill>
              </a:rPr>
              <a:t>(SRS, SPMP, and Prototype Presentation)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>
                <a:solidFill>
                  <a:srgbClr val="ffffff"/>
                </a:solidFill>
              </a:rPr>
              <a:t>Gerardo A. Navas Morales (ID: 69615)</a:t>
            </a:r>
            <a:endParaRPr/>
          </a:p>
          <a:p>
            <a:pPr algn="ctr"/>
            <a:r>
              <a:rPr lang="en-US">
                <a:solidFill>
                  <a:srgbClr val="ffffff"/>
                </a:solidFill>
              </a:rPr>
              <a:t>Daniel Quintini (ID: 73249)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2743200"/>
            <a:ext cx="3859560" cy="1943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Project </a:t>
            </a:r>
            <a:r>
              <a:rPr lang="en-US"/>
              <a:t>
</a:t>
            </a:r>
            <a:r>
              <a:rPr lang="en-US"/>
              <a:t>Work </a:t>
            </a:r>
            <a:r>
              <a:rPr lang="en-US"/>
              <a:t>
</a:t>
            </a:r>
            <a:r>
              <a:rPr lang="en-US"/>
              <a:t>Order</a:t>
            </a:r>
            <a:endParaRPr/>
          </a:p>
        </p:txBody>
      </p:sp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395640"/>
            <a:ext cx="5417280" cy="701100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8640" y="3002040"/>
            <a:ext cx="2970720" cy="129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Project </a:t>
            </a:r>
            <a:r>
              <a:rPr lang="en-US"/>
              <a:t>
</a:t>
            </a:r>
            <a:r>
              <a:rPr lang="en-US"/>
              <a:t>Progress</a:t>
            </a:r>
            <a:endParaRPr/>
          </a:p>
        </p:txBody>
      </p:sp>
      <p:pic>
        <p:nvPicPr>
          <p:cNvPr descr="" id="9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365760"/>
            <a:ext cx="5369760" cy="694944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Current Status (Continuation)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First drafts of the SRS and SPMP are completed and being revised.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SDD is being worked 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Prototype is finalized.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STD's tests are being drafted up based on experience making Prototype.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Remaining Work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SDD (Software Design Documents) and STD (Software Test Documents)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STD's tests are being drafted up based on experience making Prototype.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Final product hasn't been started 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The final Presentation, and all necessary deliverable packages, will be organized, and the project group will conclude operations.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Conclusion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PlasmaGraph is, in its core, a graphing system tailored for the tasks that the PUPR Plasma Lab requires.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The project group is about halfway through development of all required products.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Project is estimated to be completed before the end of PUPR's Winter 2013 (WI-13) trimester.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48640" y="3127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Questions?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Presentation Organization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PlasmaGraph?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Design Decisions / How Will it Be Made?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Current Status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Conclusion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PlasmaGraph Context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PUPR Plasma Laboratory produces lots of data. (Some is good, some is not good.)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 needs to be graphed relatively quickly.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Data needs to be verified before used.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Graphs need to be saved.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Multiple computers in the lab.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Solution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 portable, flexible graphing program which can import data, and can save images and settings; named "PlasmaGraph".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Portability: Java. ("Build once, run anywhere.")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Flexible: Templates. (Create a group of settings, save, and reuse and edit whenever.)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Graphing: Java's "JFreeChart" library. (Set of tools that create flexible and powerful graphs.)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Importing Data: Java's "OpenCSV" library and powerful native file-reading tools. (Java's basic libraries, combined with OpenCSV's additional tools. Will open CSV files, read them, and create data sets however is necessary.)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 (Continuation)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Save Images: Java's "JFreeChart" library. (Again, it provides the tools to save graphs in both JPG and PNG formats.)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Save Settings: Java's powerful file-writing tools. (Java's libraries are extensive and flexible.)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 (Continuation)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&lt;swot_lenguajes&gt;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 (Continuation)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&lt;swot_graphing_tools&gt;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Will It Be Made?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Two people.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Gerardo A. Navas Morales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Daniel Quintini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One Supervisor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PUPR Professor Luis A. Ortiz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One Client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PUPR Professor Angel Gonzales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Java IDE tools: Eclipse, NetBeans IDE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