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4BE81-F951-466D-9123-C6BB839D016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230E81-9874-402F-ABB7-513F0C45A699}">
      <dgm:prSet phldrT="[Texto]"/>
      <dgm:spPr/>
      <dgm:t>
        <a:bodyPr/>
        <a:lstStyle/>
        <a:p>
          <a:r>
            <a:rPr lang="en-US" dirty="0" smtClean="0"/>
            <a:t>C++</a:t>
          </a:r>
          <a:endParaRPr lang="en-US" dirty="0"/>
        </a:p>
      </dgm:t>
    </dgm:pt>
    <dgm:pt modelId="{FE6B35EA-6DC2-4492-BBC4-BA972EF42C0D}" type="parTrans" cxnId="{F504C371-EFDF-4955-9D63-5E53A7AEF269}">
      <dgm:prSet/>
      <dgm:spPr/>
      <dgm:t>
        <a:bodyPr/>
        <a:lstStyle/>
        <a:p>
          <a:endParaRPr lang="en-US"/>
        </a:p>
      </dgm:t>
    </dgm:pt>
    <dgm:pt modelId="{DAE5163A-7117-475D-938D-239FEF2ADEBF}" type="sibTrans" cxnId="{F504C371-EFDF-4955-9D63-5E53A7AEF269}">
      <dgm:prSet/>
      <dgm:spPr/>
      <dgm:t>
        <a:bodyPr/>
        <a:lstStyle/>
        <a:p>
          <a:endParaRPr lang="en-US"/>
        </a:p>
      </dgm:t>
    </dgm:pt>
    <dgm:pt modelId="{D387BACB-A046-4BB4-B175-8705FCB5BEAF}">
      <dgm:prSet phldrT="[Texto]"/>
      <dgm:spPr/>
    </dgm:pt>
    <dgm:pt modelId="{4151AEC8-A374-4B4C-BA37-E26CDD5D7FB4}" type="parTrans" cxnId="{743752A5-BBEE-487B-93C9-CB71F57AFF01}">
      <dgm:prSet/>
      <dgm:spPr/>
      <dgm:t>
        <a:bodyPr/>
        <a:lstStyle/>
        <a:p>
          <a:endParaRPr lang="en-US"/>
        </a:p>
      </dgm:t>
    </dgm:pt>
    <dgm:pt modelId="{3F9AD202-FC70-48F4-A567-737C8FDD90A5}" type="sibTrans" cxnId="{743752A5-BBEE-487B-93C9-CB71F57AFF01}">
      <dgm:prSet/>
      <dgm:spPr/>
      <dgm:t>
        <a:bodyPr/>
        <a:lstStyle/>
        <a:p>
          <a:endParaRPr lang="en-US"/>
        </a:p>
      </dgm:t>
    </dgm:pt>
    <dgm:pt modelId="{08A9FDF7-DAD6-48BA-8786-2066D5BAB0C0}">
      <dgm:prSet phldrT="[Texto]"/>
      <dgm:spPr/>
      <dgm:t>
        <a:bodyPr/>
        <a:lstStyle/>
        <a:p>
          <a:endParaRPr lang="en-US" dirty="0"/>
        </a:p>
      </dgm:t>
    </dgm:pt>
    <dgm:pt modelId="{A50020AE-819B-4471-AF65-DA2D7B1A46A2}" type="parTrans" cxnId="{D3955F98-DF90-48B5-943F-F4E698808FAF}">
      <dgm:prSet/>
      <dgm:spPr/>
      <dgm:t>
        <a:bodyPr/>
        <a:lstStyle/>
        <a:p>
          <a:endParaRPr lang="en-US"/>
        </a:p>
      </dgm:t>
    </dgm:pt>
    <dgm:pt modelId="{6A9C6F40-DB6B-4620-A51F-5C9E8A6D6C81}" type="sibTrans" cxnId="{D3955F98-DF90-48B5-943F-F4E698808FAF}">
      <dgm:prSet/>
      <dgm:spPr/>
      <dgm:t>
        <a:bodyPr/>
        <a:lstStyle/>
        <a:p>
          <a:endParaRPr lang="en-US"/>
        </a:p>
      </dgm:t>
    </dgm:pt>
    <dgm:pt modelId="{C13BFA6E-B689-44AA-BEC6-321A182A219F}">
      <dgm:prSet phldrT="[Texto]"/>
      <dgm:spPr/>
    </dgm:pt>
    <dgm:pt modelId="{B456EADD-DDFA-4745-946F-9B651FA52DB5}" type="parTrans" cxnId="{C0A30643-A56A-4471-B8AE-5D50BAD84819}">
      <dgm:prSet/>
      <dgm:spPr/>
      <dgm:t>
        <a:bodyPr/>
        <a:lstStyle/>
        <a:p>
          <a:endParaRPr lang="en-US"/>
        </a:p>
      </dgm:t>
    </dgm:pt>
    <dgm:pt modelId="{60DB6FB2-12CE-4CD4-AD57-2452156C131B}" type="sibTrans" cxnId="{C0A30643-A56A-4471-B8AE-5D50BAD84819}">
      <dgm:prSet/>
      <dgm:spPr/>
      <dgm:t>
        <a:bodyPr/>
        <a:lstStyle/>
        <a:p>
          <a:endParaRPr lang="en-US"/>
        </a:p>
      </dgm:t>
    </dgm:pt>
    <dgm:pt modelId="{E2AFA947-0592-4875-9778-783C2E1C8C28}">
      <dgm:prSet phldrT="[Texto]" phldr="1"/>
      <dgm:spPr/>
      <dgm:t>
        <a:bodyPr/>
        <a:lstStyle/>
        <a:p>
          <a:endParaRPr lang="en-US" dirty="0"/>
        </a:p>
      </dgm:t>
    </dgm:pt>
    <dgm:pt modelId="{FFD19E5B-0577-4D4F-B8DA-6B0F95947BEB}" type="parTrans" cxnId="{E0CDBC1B-8785-4976-982C-6AD4973427AC}">
      <dgm:prSet/>
      <dgm:spPr/>
      <dgm:t>
        <a:bodyPr/>
        <a:lstStyle/>
        <a:p>
          <a:endParaRPr lang="en-US"/>
        </a:p>
      </dgm:t>
    </dgm:pt>
    <dgm:pt modelId="{486ACB2B-F512-4A6F-87FA-66344E7464C3}" type="sibTrans" cxnId="{E0CDBC1B-8785-4976-982C-6AD4973427AC}">
      <dgm:prSet/>
      <dgm:spPr/>
      <dgm:t>
        <a:bodyPr/>
        <a:lstStyle/>
        <a:p>
          <a:endParaRPr lang="en-US"/>
        </a:p>
      </dgm:t>
    </dgm:pt>
    <dgm:pt modelId="{1FDFE9F6-ECE3-4858-A2A4-B0C078B902CC}">
      <dgm:prSet phldrT="[Texto]"/>
      <dgm:spPr/>
    </dgm:pt>
    <dgm:pt modelId="{2060E64E-90A3-4ADA-B346-DE94BCE2436E}" type="parTrans" cxnId="{A1565BC0-6C66-4C1F-85CE-2D41867A5841}">
      <dgm:prSet/>
      <dgm:spPr/>
      <dgm:t>
        <a:bodyPr/>
        <a:lstStyle/>
        <a:p>
          <a:endParaRPr lang="en-US"/>
        </a:p>
      </dgm:t>
    </dgm:pt>
    <dgm:pt modelId="{7A7D2F46-C3D3-41B4-A0A1-6F32EB13CCB0}" type="sibTrans" cxnId="{A1565BC0-6C66-4C1F-85CE-2D41867A5841}">
      <dgm:prSet/>
      <dgm:spPr/>
      <dgm:t>
        <a:bodyPr/>
        <a:lstStyle/>
        <a:p>
          <a:endParaRPr lang="en-US"/>
        </a:p>
      </dgm:t>
    </dgm:pt>
    <dgm:pt modelId="{40D0BF6F-2879-4004-AF56-8C5D9936B71E}">
      <dgm:prSet phldrT="[Texto]" phldr="1"/>
      <dgm:spPr/>
      <dgm:t>
        <a:bodyPr/>
        <a:lstStyle/>
        <a:p>
          <a:endParaRPr lang="en-US"/>
        </a:p>
      </dgm:t>
    </dgm:pt>
    <dgm:pt modelId="{EB515E76-732D-495F-92E4-F96DF0F65A51}" type="parTrans" cxnId="{E1C69803-E614-49EE-8849-D004D78D82CF}">
      <dgm:prSet/>
      <dgm:spPr/>
      <dgm:t>
        <a:bodyPr/>
        <a:lstStyle/>
        <a:p>
          <a:endParaRPr lang="en-US"/>
        </a:p>
      </dgm:t>
    </dgm:pt>
    <dgm:pt modelId="{D54EC9A4-8E06-49C1-9860-F66EF71C0007}" type="sibTrans" cxnId="{E1C69803-E614-49EE-8849-D004D78D82CF}">
      <dgm:prSet/>
      <dgm:spPr/>
      <dgm:t>
        <a:bodyPr/>
        <a:lstStyle/>
        <a:p>
          <a:endParaRPr lang="en-US"/>
        </a:p>
      </dgm:t>
    </dgm:pt>
    <dgm:pt modelId="{55A5BCD9-373C-47F4-B25A-6F54D455F454}">
      <dgm:prSet phldrT="[Texto]"/>
      <dgm:spPr/>
    </dgm:pt>
    <dgm:pt modelId="{9031B9E7-D729-419C-9411-4981F3F547E7}" type="parTrans" cxnId="{B209C39D-4E50-4A2D-88C5-5484734BA8DA}">
      <dgm:prSet/>
      <dgm:spPr/>
      <dgm:t>
        <a:bodyPr/>
        <a:lstStyle/>
        <a:p>
          <a:endParaRPr lang="en-US"/>
        </a:p>
      </dgm:t>
    </dgm:pt>
    <dgm:pt modelId="{EE67540E-8DDC-42B8-9DCA-2207D673DFC3}" type="sibTrans" cxnId="{B209C39D-4E50-4A2D-88C5-5484734BA8DA}">
      <dgm:prSet/>
      <dgm:spPr/>
      <dgm:t>
        <a:bodyPr/>
        <a:lstStyle/>
        <a:p>
          <a:endParaRPr lang="en-US"/>
        </a:p>
      </dgm:t>
    </dgm:pt>
    <dgm:pt modelId="{79E122F3-C74C-44BD-B5A6-8940F09A4B95}">
      <dgm:prSet/>
      <dgm:spPr/>
      <dgm:t>
        <a:bodyPr/>
        <a:lstStyle/>
        <a:p>
          <a:endParaRPr lang="en-US" dirty="0"/>
        </a:p>
      </dgm:t>
    </dgm:pt>
    <dgm:pt modelId="{53DFFBF6-D8A7-4502-AE98-96A3CBD4AE70}" type="parTrans" cxnId="{160F8167-32C6-4965-A0E2-4FB05D79AF1E}">
      <dgm:prSet/>
      <dgm:spPr/>
      <dgm:t>
        <a:bodyPr/>
        <a:lstStyle/>
        <a:p>
          <a:endParaRPr lang="en-US"/>
        </a:p>
      </dgm:t>
    </dgm:pt>
    <dgm:pt modelId="{4F6AEE7A-A8AF-4FE1-BBFD-05BEB8D5225A}" type="sibTrans" cxnId="{160F8167-32C6-4965-A0E2-4FB05D79AF1E}">
      <dgm:prSet/>
      <dgm:spPr/>
      <dgm:t>
        <a:bodyPr/>
        <a:lstStyle/>
        <a:p>
          <a:endParaRPr lang="en-US"/>
        </a:p>
      </dgm:t>
    </dgm:pt>
    <dgm:pt modelId="{F88D43F9-60C1-429B-8DBD-DC1E1076CD86}">
      <dgm:prSet/>
      <dgm:spPr/>
    </dgm:pt>
    <dgm:pt modelId="{CE988852-20C4-457D-9795-CD1C5DF17D8B}" type="parTrans" cxnId="{62E7DAC9-7F3B-4541-A85A-6E7403FD98CE}">
      <dgm:prSet/>
      <dgm:spPr/>
      <dgm:t>
        <a:bodyPr/>
        <a:lstStyle/>
        <a:p>
          <a:endParaRPr lang="en-US"/>
        </a:p>
      </dgm:t>
    </dgm:pt>
    <dgm:pt modelId="{F9F5A502-D930-4F42-B7C9-51D77636AD2F}" type="sibTrans" cxnId="{62E7DAC9-7F3B-4541-A85A-6E7403FD98CE}">
      <dgm:prSet/>
      <dgm:spPr/>
      <dgm:t>
        <a:bodyPr/>
        <a:lstStyle/>
        <a:p>
          <a:endParaRPr lang="en-US"/>
        </a:p>
      </dgm:t>
    </dgm:pt>
    <dgm:pt modelId="{9832294C-6F30-4428-A828-EF4BE124F8AF}">
      <dgm:prSet/>
      <dgm:spPr/>
      <dgm:t>
        <a:bodyPr/>
        <a:lstStyle/>
        <a:p>
          <a:endParaRPr lang="en-US" dirty="0"/>
        </a:p>
      </dgm:t>
    </dgm:pt>
    <dgm:pt modelId="{9D6A70A9-6871-4AD1-8B21-27A42F1C536E}" type="parTrans" cxnId="{9A3B2BBA-CD0B-41EB-BEF4-6BE92DF40CAD}">
      <dgm:prSet/>
      <dgm:spPr/>
      <dgm:t>
        <a:bodyPr/>
        <a:lstStyle/>
        <a:p>
          <a:endParaRPr lang="en-US"/>
        </a:p>
      </dgm:t>
    </dgm:pt>
    <dgm:pt modelId="{107CA825-45B8-494D-B425-708F4E92FCE8}" type="sibTrans" cxnId="{9A3B2BBA-CD0B-41EB-BEF4-6BE92DF40CAD}">
      <dgm:prSet/>
      <dgm:spPr/>
      <dgm:t>
        <a:bodyPr/>
        <a:lstStyle/>
        <a:p>
          <a:endParaRPr lang="en-US"/>
        </a:p>
      </dgm:t>
    </dgm:pt>
    <dgm:pt modelId="{01FE06DD-E925-42EA-81BA-740CA8B607E4}">
      <dgm:prSet/>
      <dgm:spPr/>
    </dgm:pt>
    <dgm:pt modelId="{6A427639-43E3-411F-9D8D-CBBEDA346234}" type="parTrans" cxnId="{94629D9C-8A0D-4277-8143-6C16B5F36BEE}">
      <dgm:prSet/>
      <dgm:spPr/>
      <dgm:t>
        <a:bodyPr/>
        <a:lstStyle/>
        <a:p>
          <a:endParaRPr lang="en-US"/>
        </a:p>
      </dgm:t>
    </dgm:pt>
    <dgm:pt modelId="{01785A64-21B6-4821-AE2B-B16F4EE5520D}" type="sibTrans" cxnId="{94629D9C-8A0D-4277-8143-6C16B5F36BEE}">
      <dgm:prSet/>
      <dgm:spPr/>
      <dgm:t>
        <a:bodyPr/>
        <a:lstStyle/>
        <a:p>
          <a:endParaRPr lang="en-US"/>
        </a:p>
      </dgm:t>
    </dgm:pt>
    <dgm:pt modelId="{6794FBC4-B726-4222-A839-588CAE341537}">
      <dgm:prSet/>
      <dgm:spPr/>
      <dgm:t>
        <a:bodyPr/>
        <a:lstStyle/>
        <a:p>
          <a:endParaRPr lang="en-US" dirty="0"/>
        </a:p>
      </dgm:t>
    </dgm:pt>
    <dgm:pt modelId="{B683B8B6-020E-457C-83E0-A54C701A3AFD}" type="parTrans" cxnId="{D0459A83-1583-4185-8877-2B1CA39C63B4}">
      <dgm:prSet/>
      <dgm:spPr/>
      <dgm:t>
        <a:bodyPr/>
        <a:lstStyle/>
        <a:p>
          <a:endParaRPr lang="en-US"/>
        </a:p>
      </dgm:t>
    </dgm:pt>
    <dgm:pt modelId="{D58EE680-136B-4059-8DD4-0A961BBEE2A0}" type="sibTrans" cxnId="{D0459A83-1583-4185-8877-2B1CA39C63B4}">
      <dgm:prSet/>
      <dgm:spPr/>
      <dgm:t>
        <a:bodyPr/>
        <a:lstStyle/>
        <a:p>
          <a:endParaRPr lang="en-US"/>
        </a:p>
      </dgm:t>
    </dgm:pt>
    <dgm:pt modelId="{2C5749AF-C690-4375-9DE3-5FB91E56669E}">
      <dgm:prSet/>
      <dgm:spPr/>
    </dgm:pt>
    <dgm:pt modelId="{B5E9CF87-D1DF-4FC6-848A-5C0E3580B4FE}" type="parTrans" cxnId="{4D00E2F2-96F0-438E-BFB1-1FC24CD8DBFA}">
      <dgm:prSet/>
      <dgm:spPr/>
      <dgm:t>
        <a:bodyPr/>
        <a:lstStyle/>
        <a:p>
          <a:endParaRPr lang="en-US"/>
        </a:p>
      </dgm:t>
    </dgm:pt>
    <dgm:pt modelId="{F5A01524-9E15-4168-8266-C0594A4C458D}" type="sibTrans" cxnId="{4D00E2F2-96F0-438E-BFB1-1FC24CD8DBFA}">
      <dgm:prSet/>
      <dgm:spPr/>
      <dgm:t>
        <a:bodyPr/>
        <a:lstStyle/>
        <a:p>
          <a:endParaRPr lang="en-US"/>
        </a:p>
      </dgm:t>
    </dgm:pt>
    <dgm:pt modelId="{4D040C17-A8B7-4C9E-853A-A700CEC11FDA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B2165650-E670-428F-8CC2-256FF4D7C5E4}" type="parTrans" cxnId="{14BF9852-8241-4995-8C47-E73C30D12BFB}">
      <dgm:prSet/>
      <dgm:spPr/>
      <dgm:t>
        <a:bodyPr/>
        <a:lstStyle/>
        <a:p>
          <a:endParaRPr lang="en-US"/>
        </a:p>
      </dgm:t>
    </dgm:pt>
    <dgm:pt modelId="{42F2385F-EA6D-480D-BDE4-16475F32FAB1}" type="sibTrans" cxnId="{14BF9852-8241-4995-8C47-E73C30D12BFB}">
      <dgm:prSet/>
      <dgm:spPr/>
      <dgm:t>
        <a:bodyPr/>
        <a:lstStyle/>
        <a:p>
          <a:endParaRPr lang="en-US"/>
        </a:p>
      </dgm:t>
    </dgm:pt>
    <dgm:pt modelId="{4927FF62-15F9-4342-9653-1EB6E8D9C5BA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FCCF57F9-D4D4-4409-9FE2-E6122B2BEFAD}" type="parTrans" cxnId="{46FC6F28-4968-4747-BDBD-03D39326E198}">
      <dgm:prSet/>
      <dgm:spPr/>
      <dgm:t>
        <a:bodyPr/>
        <a:lstStyle/>
        <a:p>
          <a:endParaRPr lang="en-US"/>
        </a:p>
      </dgm:t>
    </dgm:pt>
    <dgm:pt modelId="{A622FA6C-0E6C-414E-B8DD-BDE418B7BC31}" type="sibTrans" cxnId="{46FC6F28-4968-4747-BDBD-03D39326E198}">
      <dgm:prSet/>
      <dgm:spPr/>
      <dgm:t>
        <a:bodyPr/>
        <a:lstStyle/>
        <a:p>
          <a:endParaRPr lang="en-US"/>
        </a:p>
      </dgm:t>
    </dgm:pt>
    <dgm:pt modelId="{CE1F7E65-4F48-4990-9F14-03E17F61D930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30464386-B347-4FF9-B07F-803E358573CE}" type="parTrans" cxnId="{F54F3A9C-BA65-444C-8981-4AE728241DBD}">
      <dgm:prSet/>
      <dgm:spPr/>
      <dgm:t>
        <a:bodyPr/>
        <a:lstStyle/>
        <a:p>
          <a:endParaRPr lang="en-US"/>
        </a:p>
      </dgm:t>
    </dgm:pt>
    <dgm:pt modelId="{3617B7BE-1711-4CBC-AF32-B3AF16793FF6}" type="sibTrans" cxnId="{F54F3A9C-BA65-444C-8981-4AE728241DBD}">
      <dgm:prSet/>
      <dgm:spPr/>
      <dgm:t>
        <a:bodyPr/>
        <a:lstStyle/>
        <a:p>
          <a:endParaRPr lang="en-US"/>
        </a:p>
      </dgm:t>
    </dgm:pt>
    <dgm:pt modelId="{8D52E33C-753A-443E-833C-B18513BE1517}">
      <dgm:prSet/>
      <dgm:spPr/>
      <dgm:t>
        <a:bodyPr/>
        <a:lstStyle/>
        <a:p>
          <a:endParaRPr lang="en-US"/>
        </a:p>
      </dgm:t>
    </dgm:pt>
    <dgm:pt modelId="{01F932B4-4721-4D56-9F9D-565CFB7AB8C8}" type="parTrans" cxnId="{B1EB1444-7A27-4B9A-A0C2-2BA0D4706775}">
      <dgm:prSet/>
      <dgm:spPr/>
      <dgm:t>
        <a:bodyPr/>
        <a:lstStyle/>
        <a:p>
          <a:endParaRPr lang="en-US"/>
        </a:p>
      </dgm:t>
    </dgm:pt>
    <dgm:pt modelId="{5CEE3380-8E71-4A1D-BFF1-324067EA103C}" type="sibTrans" cxnId="{B1EB1444-7A27-4B9A-A0C2-2BA0D4706775}">
      <dgm:prSet/>
      <dgm:spPr/>
      <dgm:t>
        <a:bodyPr/>
        <a:lstStyle/>
        <a:p>
          <a:endParaRPr lang="en-US"/>
        </a:p>
      </dgm:t>
    </dgm:pt>
    <dgm:pt modelId="{F846BB50-52DD-4BBD-9FFC-1D0035F4B793}">
      <dgm:prSet/>
      <dgm:spPr/>
    </dgm:pt>
    <dgm:pt modelId="{A0F058BC-50BB-4CF0-BF89-0D91C1EA3D2E}" type="parTrans" cxnId="{458B619E-B6BD-4013-A593-40A86B84F62D}">
      <dgm:prSet/>
      <dgm:spPr/>
      <dgm:t>
        <a:bodyPr/>
        <a:lstStyle/>
        <a:p>
          <a:endParaRPr lang="en-US"/>
        </a:p>
      </dgm:t>
    </dgm:pt>
    <dgm:pt modelId="{C6F812B8-D46D-4F40-8F8C-8048A2E57F22}" type="sibTrans" cxnId="{458B619E-B6BD-4013-A593-40A86B84F62D}">
      <dgm:prSet/>
      <dgm:spPr/>
      <dgm:t>
        <a:bodyPr/>
        <a:lstStyle/>
        <a:p>
          <a:endParaRPr lang="en-US"/>
        </a:p>
      </dgm:t>
    </dgm:pt>
    <dgm:pt modelId="{F512727E-CBB0-4DBD-BBBF-B839A5DBB13E}">
      <dgm:prSet/>
      <dgm:spPr/>
      <dgm:t>
        <a:bodyPr/>
        <a:lstStyle/>
        <a:p>
          <a:endParaRPr lang="en-US"/>
        </a:p>
      </dgm:t>
    </dgm:pt>
    <dgm:pt modelId="{D6C03341-DED2-48CA-91D2-A674EA903A32}" type="parTrans" cxnId="{6CD29BE7-2035-4194-BF4D-39931BBAC8CF}">
      <dgm:prSet/>
      <dgm:spPr/>
      <dgm:t>
        <a:bodyPr/>
        <a:lstStyle/>
        <a:p>
          <a:endParaRPr lang="en-US"/>
        </a:p>
      </dgm:t>
    </dgm:pt>
    <dgm:pt modelId="{8DB1B704-436A-4822-9AA2-83AD3910C86A}" type="sibTrans" cxnId="{6CD29BE7-2035-4194-BF4D-39931BBAC8CF}">
      <dgm:prSet/>
      <dgm:spPr/>
      <dgm:t>
        <a:bodyPr/>
        <a:lstStyle/>
        <a:p>
          <a:endParaRPr lang="en-US"/>
        </a:p>
      </dgm:t>
    </dgm:pt>
    <dgm:pt modelId="{9C2CBB2E-0C0C-4AA5-9A1F-FE62C78CD495}">
      <dgm:prSet/>
      <dgm:spPr/>
    </dgm:pt>
    <dgm:pt modelId="{1BD09D17-3AA4-47BD-83FB-E5608CEA5C82}" type="parTrans" cxnId="{BB92867F-E02D-4D40-84F6-6B17A2B5F66F}">
      <dgm:prSet/>
      <dgm:spPr/>
      <dgm:t>
        <a:bodyPr/>
        <a:lstStyle/>
        <a:p>
          <a:endParaRPr lang="en-US"/>
        </a:p>
      </dgm:t>
    </dgm:pt>
    <dgm:pt modelId="{5E07C137-1AB7-4A1F-ADC7-CADF30401280}" type="sibTrans" cxnId="{BB92867F-E02D-4D40-84F6-6B17A2B5F66F}">
      <dgm:prSet/>
      <dgm:spPr/>
      <dgm:t>
        <a:bodyPr/>
        <a:lstStyle/>
        <a:p>
          <a:endParaRPr lang="en-US"/>
        </a:p>
      </dgm:t>
    </dgm:pt>
    <dgm:pt modelId="{BE864D0C-B2DE-4AC9-9CAA-9DDE19DDE013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7856F7BC-F2BA-40AF-B248-E885EA4E6D7D}" type="parTrans" cxnId="{A26E9AF0-6214-4296-A2ED-B9DA27A7B5FF}">
      <dgm:prSet/>
      <dgm:spPr/>
      <dgm:t>
        <a:bodyPr/>
        <a:lstStyle/>
        <a:p>
          <a:endParaRPr lang="en-US"/>
        </a:p>
      </dgm:t>
    </dgm:pt>
    <dgm:pt modelId="{11018F1B-F7FE-48A3-A641-C2490DFF923C}" type="sibTrans" cxnId="{A26E9AF0-6214-4296-A2ED-B9DA27A7B5FF}">
      <dgm:prSet/>
      <dgm:spPr/>
      <dgm:t>
        <a:bodyPr/>
        <a:lstStyle/>
        <a:p>
          <a:endParaRPr lang="en-US"/>
        </a:p>
      </dgm:t>
    </dgm:pt>
    <dgm:pt modelId="{A9802BE2-4C89-4EBE-AFE7-025BBD093473}">
      <dgm:prSet/>
      <dgm:spPr/>
      <dgm:t>
        <a:bodyPr/>
        <a:lstStyle/>
        <a:p>
          <a:endParaRPr lang="en-US" dirty="0"/>
        </a:p>
      </dgm:t>
    </dgm:pt>
    <dgm:pt modelId="{DFD2D97D-0A6E-477A-BD39-ABD6A43C191A}" type="parTrans" cxnId="{BACD5000-43D3-4F90-B6E0-06E9DE192A10}">
      <dgm:prSet/>
      <dgm:spPr/>
      <dgm:t>
        <a:bodyPr/>
        <a:lstStyle/>
        <a:p>
          <a:endParaRPr lang="en-US"/>
        </a:p>
      </dgm:t>
    </dgm:pt>
    <dgm:pt modelId="{76D4B375-9D91-4F12-BBE4-4AB846FD2B7A}" type="sibTrans" cxnId="{BACD5000-43D3-4F90-B6E0-06E9DE192A10}">
      <dgm:prSet/>
      <dgm:spPr/>
      <dgm:t>
        <a:bodyPr/>
        <a:lstStyle/>
        <a:p>
          <a:endParaRPr lang="en-US"/>
        </a:p>
      </dgm:t>
    </dgm:pt>
    <dgm:pt modelId="{BA447838-5249-4034-A42F-6D88D4B703DD}">
      <dgm:prSet/>
      <dgm:spPr/>
    </dgm:pt>
    <dgm:pt modelId="{AA07AD4C-7E30-4FCA-900D-3F393BCD911A}" type="parTrans" cxnId="{1C3B2BF3-7A72-4DB6-AF4F-11482B4759BB}">
      <dgm:prSet/>
      <dgm:spPr/>
      <dgm:t>
        <a:bodyPr/>
        <a:lstStyle/>
        <a:p>
          <a:endParaRPr lang="en-US"/>
        </a:p>
      </dgm:t>
    </dgm:pt>
    <dgm:pt modelId="{1C8D708B-579D-494D-8161-E06F59CC87D3}" type="sibTrans" cxnId="{1C3B2BF3-7A72-4DB6-AF4F-11482B4759BB}">
      <dgm:prSet/>
      <dgm:spPr/>
      <dgm:t>
        <a:bodyPr/>
        <a:lstStyle/>
        <a:p>
          <a:endParaRPr lang="en-US"/>
        </a:p>
      </dgm:t>
    </dgm:pt>
    <dgm:pt modelId="{7CC29F17-5679-4F0D-A770-3FDAFB196D2D}">
      <dgm:prSet/>
      <dgm:spPr/>
      <dgm:t>
        <a:bodyPr/>
        <a:lstStyle/>
        <a:p>
          <a:endParaRPr lang="en-US" dirty="0"/>
        </a:p>
      </dgm:t>
    </dgm:pt>
    <dgm:pt modelId="{34E62210-1D67-4421-AB89-7D44D5015E38}" type="parTrans" cxnId="{25DD18B9-D700-45EE-A15B-33ADCCC74C0C}">
      <dgm:prSet/>
      <dgm:spPr/>
      <dgm:t>
        <a:bodyPr/>
        <a:lstStyle/>
        <a:p>
          <a:endParaRPr lang="en-US"/>
        </a:p>
      </dgm:t>
    </dgm:pt>
    <dgm:pt modelId="{546CCA69-91AD-471C-8F35-C33E302A3786}" type="sibTrans" cxnId="{25DD18B9-D700-45EE-A15B-33ADCCC74C0C}">
      <dgm:prSet/>
      <dgm:spPr/>
      <dgm:t>
        <a:bodyPr/>
        <a:lstStyle/>
        <a:p>
          <a:endParaRPr lang="en-US"/>
        </a:p>
      </dgm:t>
    </dgm:pt>
    <dgm:pt modelId="{72A09A2B-7111-45EB-83C8-B03B63D9DA3C}">
      <dgm:prSet/>
      <dgm:spPr/>
    </dgm:pt>
    <dgm:pt modelId="{4F2C4084-387C-47E3-B3D7-807F5EA4EEF0}" type="parTrans" cxnId="{04684E1F-A52A-4C67-BFBF-D661DD9891CB}">
      <dgm:prSet/>
      <dgm:spPr/>
      <dgm:t>
        <a:bodyPr/>
        <a:lstStyle/>
        <a:p>
          <a:endParaRPr lang="en-US"/>
        </a:p>
      </dgm:t>
    </dgm:pt>
    <dgm:pt modelId="{706A2A57-625C-4A9A-9B78-0353519412F3}" type="sibTrans" cxnId="{04684E1F-A52A-4C67-BFBF-D661DD9891CB}">
      <dgm:prSet/>
      <dgm:spPr/>
      <dgm:t>
        <a:bodyPr/>
        <a:lstStyle/>
        <a:p>
          <a:endParaRPr lang="en-US"/>
        </a:p>
      </dgm:t>
    </dgm:pt>
    <dgm:pt modelId="{1EE90196-32F6-4327-828A-C7E0F3BC0CF8}" type="pres">
      <dgm:prSet presAssocID="{9774BE81-F951-466D-9123-C6BB839D016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11C10E3-2CA7-43E4-99C3-727CFCA11D9B}" type="pres">
      <dgm:prSet presAssocID="{9774BE81-F951-466D-9123-C6BB839D016D}" presName="matrix" presStyleCnt="0"/>
      <dgm:spPr/>
    </dgm:pt>
    <dgm:pt modelId="{11C29058-F44C-4A70-BF7F-F8B344AF9731}" type="pres">
      <dgm:prSet presAssocID="{9774BE81-F951-466D-9123-C6BB839D016D}" presName="tile1" presStyleLbl="node1" presStyleIdx="0" presStyleCnt="4"/>
      <dgm:spPr/>
      <dgm:t>
        <a:bodyPr/>
        <a:lstStyle/>
        <a:p>
          <a:endParaRPr lang="en-US"/>
        </a:p>
      </dgm:t>
    </dgm:pt>
    <dgm:pt modelId="{3A19E1C3-FA20-46EE-9C1D-9F3A0D0054F1}" type="pres">
      <dgm:prSet presAssocID="{9774BE81-F951-466D-9123-C6BB839D016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F132-BB67-4A1D-99A0-E869BDB35DB0}" type="pres">
      <dgm:prSet presAssocID="{9774BE81-F951-466D-9123-C6BB839D016D}" presName="tile2" presStyleLbl="node1" presStyleIdx="1" presStyleCnt="4"/>
      <dgm:spPr/>
    </dgm:pt>
    <dgm:pt modelId="{2DE7C566-CFBE-4E9F-90D0-06E226A58595}" type="pres">
      <dgm:prSet presAssocID="{9774BE81-F951-466D-9123-C6BB839D016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CF16838-5C6C-48FF-8927-23AFFB090BDA}" type="pres">
      <dgm:prSet presAssocID="{9774BE81-F951-466D-9123-C6BB839D016D}" presName="tile3" presStyleLbl="node1" presStyleIdx="2" presStyleCnt="4"/>
      <dgm:spPr/>
    </dgm:pt>
    <dgm:pt modelId="{F76C18E8-1F61-43C0-8A09-07C16D8FD4D5}" type="pres">
      <dgm:prSet presAssocID="{9774BE81-F951-466D-9123-C6BB839D016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5450FE-BE35-4082-8074-CD4CC5246EDF}" type="pres">
      <dgm:prSet presAssocID="{9774BE81-F951-466D-9123-C6BB839D016D}" presName="tile4" presStyleLbl="node1" presStyleIdx="3" presStyleCnt="4"/>
      <dgm:spPr/>
      <dgm:t>
        <a:bodyPr/>
        <a:lstStyle/>
        <a:p>
          <a:endParaRPr lang="en-US"/>
        </a:p>
      </dgm:t>
    </dgm:pt>
    <dgm:pt modelId="{761078B3-9676-4385-8596-64438F268656}" type="pres">
      <dgm:prSet presAssocID="{9774BE81-F951-466D-9123-C6BB839D016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D9DB2-1637-4CD0-84F1-ED94D5F65EE3}" type="pres">
      <dgm:prSet presAssocID="{9774BE81-F951-466D-9123-C6BB839D016D}" presName="centerTile" presStyleLbl="fgShp" presStyleIdx="0" presStyleCnt="1" custScaleX="57471" custScaleY="476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26E9AF0-6214-4296-A2ED-B9DA27A7B5FF}" srcId="{20230E81-9874-402F-ABB7-513F0C45A699}" destId="{BE864D0C-B2DE-4AC9-9CAA-9DDE19DDE013}" srcOrd="3" destOrd="0" parTransId="{7856F7BC-F2BA-40AF-B248-E885EA4E6D7D}" sibTransId="{11018F1B-F7FE-48A3-A641-C2490DFF923C}"/>
    <dgm:cxn modelId="{63638FA6-CD29-4515-881B-DD3056530F0F}" type="presOf" srcId="{CE1F7E65-4F48-4990-9F14-03E17F61D930}" destId="{F76C18E8-1F61-43C0-8A09-07C16D8FD4D5}" srcOrd="1" destOrd="0" presId="urn:microsoft.com/office/officeart/2005/8/layout/matrix1"/>
    <dgm:cxn modelId="{C0A30643-A56A-4471-B8AE-5D50BAD84819}" srcId="{08A9FDF7-DAD6-48BA-8786-2066D5BAB0C0}" destId="{C13BFA6E-B689-44AA-BEC6-321A182A219F}" srcOrd="0" destOrd="0" parTransId="{B456EADD-DDFA-4745-946F-9B651FA52DB5}" sibTransId="{60DB6FB2-12CE-4CD4-AD57-2452156C131B}"/>
    <dgm:cxn modelId="{D3955F98-DF90-48B5-943F-F4E698808FAF}" srcId="{9774BE81-F951-466D-9123-C6BB839D016D}" destId="{08A9FDF7-DAD6-48BA-8786-2066D5BAB0C0}" srcOrd="8" destOrd="0" parTransId="{A50020AE-819B-4471-AF65-DA2D7B1A46A2}" sibTransId="{6A9C6F40-DB6B-4620-A51F-5C9E8A6D6C81}"/>
    <dgm:cxn modelId="{382A25CB-4D64-46D6-89B3-CB9703573275}" type="presOf" srcId="{BE864D0C-B2DE-4AC9-9CAA-9DDE19DDE013}" destId="{C25450FE-BE35-4082-8074-CD4CC5246EDF}" srcOrd="0" destOrd="0" presId="urn:microsoft.com/office/officeart/2005/8/layout/matrix1"/>
    <dgm:cxn modelId="{E1C69803-E614-49EE-8849-D004D78D82CF}" srcId="{9774BE81-F951-466D-9123-C6BB839D016D}" destId="{40D0BF6F-2879-4004-AF56-8C5D9936B71E}" srcOrd="10" destOrd="0" parTransId="{EB515E76-732D-495F-92E4-F96DF0F65A51}" sibTransId="{D54EC9A4-8E06-49C1-9860-F66EF71C0007}"/>
    <dgm:cxn modelId="{BA34C157-2C6D-415E-B296-AC9049AFDDE0}" type="presOf" srcId="{4927FF62-15F9-4342-9653-1EB6E8D9C5BA}" destId="{F6E1F132-BB67-4A1D-99A0-E869BDB35DB0}" srcOrd="0" destOrd="0" presId="urn:microsoft.com/office/officeart/2005/8/layout/matrix1"/>
    <dgm:cxn modelId="{9A3B2BBA-CD0B-41EB-BEF4-6BE92DF40CAD}" srcId="{9774BE81-F951-466D-9123-C6BB839D016D}" destId="{9832294C-6F30-4428-A828-EF4BE124F8AF}" srcOrd="4" destOrd="0" parTransId="{9D6A70A9-6871-4AD1-8B21-27A42F1C536E}" sibTransId="{107CA825-45B8-494D-B425-708F4E92FCE8}"/>
    <dgm:cxn modelId="{3F9D4370-3805-434D-890D-EDEB8FF5EE9D}" type="presOf" srcId="{4D040C17-A8B7-4C9E-853A-A700CEC11FDA}" destId="{3A19E1C3-FA20-46EE-9C1D-9F3A0D0054F1}" srcOrd="1" destOrd="0" presId="urn:microsoft.com/office/officeart/2005/8/layout/matrix1"/>
    <dgm:cxn modelId="{94629D9C-8A0D-4277-8143-6C16B5F36BEE}" srcId="{9774BE81-F951-466D-9123-C6BB839D016D}" destId="{01FE06DD-E925-42EA-81BA-740CA8B607E4}" srcOrd="5" destOrd="0" parTransId="{6A427639-43E3-411F-9D8D-CBBEDA346234}" sibTransId="{01785A64-21B6-4821-AE2B-B16F4EE5520D}"/>
    <dgm:cxn modelId="{46FC6F28-4968-4747-BDBD-03D39326E198}" srcId="{20230E81-9874-402F-ABB7-513F0C45A699}" destId="{4927FF62-15F9-4342-9653-1EB6E8D9C5BA}" srcOrd="1" destOrd="0" parTransId="{FCCF57F9-D4D4-4409-9FE2-E6122B2BEFAD}" sibTransId="{A622FA6C-0E6C-414E-B8DD-BDE418B7BC31}"/>
    <dgm:cxn modelId="{C12072C0-CC33-4F3A-8D4E-A254803A78D7}" type="presOf" srcId="{CE1F7E65-4F48-4990-9F14-03E17F61D930}" destId="{3CF16838-5C6C-48FF-8927-23AFFB090BDA}" srcOrd="0" destOrd="0" presId="urn:microsoft.com/office/officeart/2005/8/layout/matrix1"/>
    <dgm:cxn modelId="{BB92867F-E02D-4D40-84F6-6B17A2B5F66F}" srcId="{20230E81-9874-402F-ABB7-513F0C45A699}" destId="{9C2CBB2E-0C0C-4AA5-9A1F-FE62C78CD495}" srcOrd="11" destOrd="0" parTransId="{1BD09D17-3AA4-47BD-83FB-E5608CEA5C82}" sibTransId="{5E07C137-1AB7-4A1F-ADC7-CADF30401280}"/>
    <dgm:cxn modelId="{458B619E-B6BD-4013-A593-40A86B84F62D}" srcId="{20230E81-9874-402F-ABB7-513F0C45A699}" destId="{F846BB50-52DD-4BBD-9FFC-1D0035F4B793}" srcOrd="9" destOrd="0" parTransId="{A0F058BC-50BB-4CF0-BF89-0D91C1EA3D2E}" sibTransId="{C6F812B8-D46D-4F40-8F8C-8048A2E57F22}"/>
    <dgm:cxn modelId="{6CD29BE7-2035-4194-BF4D-39931BBAC8CF}" srcId="{20230E81-9874-402F-ABB7-513F0C45A699}" destId="{F512727E-CBB0-4DBD-BBBF-B839A5DBB13E}" srcOrd="10" destOrd="0" parTransId="{D6C03341-DED2-48CA-91D2-A674EA903A32}" sibTransId="{8DB1B704-436A-4822-9AA2-83AD3910C86A}"/>
    <dgm:cxn modelId="{CE091839-6179-4DCF-BB5F-993033765DE3}" type="presOf" srcId="{20230E81-9874-402F-ABB7-513F0C45A699}" destId="{D53D9DB2-1637-4CD0-84F1-ED94D5F65EE3}" srcOrd="0" destOrd="0" presId="urn:microsoft.com/office/officeart/2005/8/layout/matrix1"/>
    <dgm:cxn modelId="{E350E22E-95A5-4FCB-AB05-874051567B9C}" type="presOf" srcId="{4D040C17-A8B7-4C9E-853A-A700CEC11FDA}" destId="{11C29058-F44C-4A70-BF7F-F8B344AF9731}" srcOrd="0" destOrd="0" presId="urn:microsoft.com/office/officeart/2005/8/layout/matrix1"/>
    <dgm:cxn modelId="{D0459A83-1583-4185-8877-2B1CA39C63B4}" srcId="{9774BE81-F951-466D-9123-C6BB839D016D}" destId="{6794FBC4-B726-4222-A839-588CAE341537}" srcOrd="6" destOrd="0" parTransId="{B683B8B6-020E-457C-83E0-A54C701A3AFD}" sibTransId="{D58EE680-136B-4059-8DD4-0A961BBEE2A0}"/>
    <dgm:cxn modelId="{B209C39D-4E50-4A2D-88C5-5484734BA8DA}" srcId="{40D0BF6F-2879-4004-AF56-8C5D9936B71E}" destId="{55A5BCD9-373C-47F4-B25A-6F54D455F454}" srcOrd="0" destOrd="0" parTransId="{9031B9E7-D729-419C-9411-4981F3F547E7}" sibTransId="{EE67540E-8DDC-42B8-9DCA-2207D673DFC3}"/>
    <dgm:cxn modelId="{25DD18B9-D700-45EE-A15B-33ADCCC74C0C}" srcId="{20230E81-9874-402F-ABB7-513F0C45A699}" destId="{7CC29F17-5679-4F0D-A770-3FDAFB196D2D}" srcOrd="6" destOrd="0" parTransId="{34E62210-1D67-4421-AB89-7D44D5015E38}" sibTransId="{546CCA69-91AD-471C-8F35-C33E302A3786}"/>
    <dgm:cxn modelId="{62E7DAC9-7F3B-4541-A85A-6E7403FD98CE}" srcId="{9774BE81-F951-466D-9123-C6BB839D016D}" destId="{F88D43F9-60C1-429B-8DBD-DC1E1076CD86}" srcOrd="3" destOrd="0" parTransId="{CE988852-20C4-457D-9795-CD1C5DF17D8B}" sibTransId="{F9F5A502-D930-4F42-B7C9-51D77636AD2F}"/>
    <dgm:cxn modelId="{BACD5000-43D3-4F90-B6E0-06E9DE192A10}" srcId="{20230E81-9874-402F-ABB7-513F0C45A699}" destId="{A9802BE2-4C89-4EBE-AFE7-025BBD093473}" srcOrd="4" destOrd="0" parTransId="{DFD2D97D-0A6E-477A-BD39-ABD6A43C191A}" sibTransId="{76D4B375-9D91-4F12-BBE4-4AB846FD2B7A}"/>
    <dgm:cxn modelId="{4D00E2F2-96F0-438E-BFB1-1FC24CD8DBFA}" srcId="{9774BE81-F951-466D-9123-C6BB839D016D}" destId="{2C5749AF-C690-4375-9DE3-5FB91E56669E}" srcOrd="7" destOrd="0" parTransId="{B5E9CF87-D1DF-4FC6-848A-5C0E3580B4FE}" sibTransId="{F5A01524-9E15-4168-8266-C0594A4C458D}"/>
    <dgm:cxn modelId="{04684E1F-A52A-4C67-BFBF-D661DD9891CB}" srcId="{20230E81-9874-402F-ABB7-513F0C45A699}" destId="{72A09A2B-7111-45EB-83C8-B03B63D9DA3C}" srcOrd="7" destOrd="0" parTransId="{4F2C4084-387C-47E3-B3D7-807F5EA4EEF0}" sibTransId="{706A2A57-625C-4A9A-9B78-0353519412F3}"/>
    <dgm:cxn modelId="{54B0DDC2-B26D-4689-8502-B4CC58BA1F14}" type="presOf" srcId="{4927FF62-15F9-4342-9653-1EB6E8D9C5BA}" destId="{2DE7C566-CFBE-4E9F-90D0-06E226A58595}" srcOrd="1" destOrd="0" presId="urn:microsoft.com/office/officeart/2005/8/layout/matrix1"/>
    <dgm:cxn modelId="{14BF9852-8241-4995-8C47-E73C30D12BFB}" srcId="{20230E81-9874-402F-ABB7-513F0C45A699}" destId="{4D040C17-A8B7-4C9E-853A-A700CEC11FDA}" srcOrd="0" destOrd="0" parTransId="{B2165650-E670-428F-8CC2-256FF4D7C5E4}" sibTransId="{42F2385F-EA6D-480D-BDE4-16475F32FAB1}"/>
    <dgm:cxn modelId="{160F8167-32C6-4965-A0E2-4FB05D79AF1E}" srcId="{9774BE81-F951-466D-9123-C6BB839D016D}" destId="{79E122F3-C74C-44BD-B5A6-8940F09A4B95}" srcOrd="2" destOrd="0" parTransId="{53DFFBF6-D8A7-4502-AE98-96A3CBD4AE70}" sibTransId="{4F6AEE7A-A8AF-4FE1-BBFD-05BEB8D5225A}"/>
    <dgm:cxn modelId="{743752A5-BBEE-487B-93C9-CB71F57AFF01}" srcId="{9774BE81-F951-466D-9123-C6BB839D016D}" destId="{D387BACB-A046-4BB4-B175-8705FCB5BEAF}" srcOrd="1" destOrd="0" parTransId="{4151AEC8-A374-4B4C-BA37-E26CDD5D7FB4}" sibTransId="{3F9AD202-FC70-48F4-A567-737C8FDD90A5}"/>
    <dgm:cxn modelId="{0AFFC4B3-8506-444A-83D8-2E486ECB46D0}" type="presOf" srcId="{9774BE81-F951-466D-9123-C6BB839D016D}" destId="{1EE90196-32F6-4327-828A-C7E0F3BC0CF8}" srcOrd="0" destOrd="0" presId="urn:microsoft.com/office/officeart/2005/8/layout/matrix1"/>
    <dgm:cxn modelId="{F54F3A9C-BA65-444C-8981-4AE728241DBD}" srcId="{20230E81-9874-402F-ABB7-513F0C45A699}" destId="{CE1F7E65-4F48-4990-9F14-03E17F61D930}" srcOrd="2" destOrd="0" parTransId="{30464386-B347-4FF9-B07F-803E358573CE}" sibTransId="{3617B7BE-1711-4CBC-AF32-B3AF16793FF6}"/>
    <dgm:cxn modelId="{E0CDBC1B-8785-4976-982C-6AD4973427AC}" srcId="{9774BE81-F951-466D-9123-C6BB839D016D}" destId="{E2AFA947-0592-4875-9778-783C2E1C8C28}" srcOrd="9" destOrd="0" parTransId="{FFD19E5B-0577-4D4F-B8DA-6B0F95947BEB}" sibTransId="{486ACB2B-F512-4A6F-87FA-66344E7464C3}"/>
    <dgm:cxn modelId="{B1EB1444-7A27-4B9A-A0C2-2BA0D4706775}" srcId="{20230E81-9874-402F-ABB7-513F0C45A699}" destId="{8D52E33C-753A-443E-833C-B18513BE1517}" srcOrd="8" destOrd="0" parTransId="{01F932B4-4721-4D56-9F9D-565CFB7AB8C8}" sibTransId="{5CEE3380-8E71-4A1D-BFF1-324067EA103C}"/>
    <dgm:cxn modelId="{A1565BC0-6C66-4C1F-85CE-2D41867A5841}" srcId="{E2AFA947-0592-4875-9778-783C2E1C8C28}" destId="{1FDFE9F6-ECE3-4858-A2A4-B0C078B902CC}" srcOrd="0" destOrd="0" parTransId="{2060E64E-90A3-4ADA-B346-DE94BCE2436E}" sibTransId="{7A7D2F46-C3D3-41B4-A0A1-6F32EB13CCB0}"/>
    <dgm:cxn modelId="{1C3B2BF3-7A72-4DB6-AF4F-11482B4759BB}" srcId="{20230E81-9874-402F-ABB7-513F0C45A699}" destId="{BA447838-5249-4034-A42F-6D88D4B703DD}" srcOrd="5" destOrd="0" parTransId="{AA07AD4C-7E30-4FCA-900D-3F393BCD911A}" sibTransId="{1C8D708B-579D-494D-8161-E06F59CC87D3}"/>
    <dgm:cxn modelId="{36F7CB0E-4A52-41C1-8285-F1940A9F8E0F}" type="presOf" srcId="{BE864D0C-B2DE-4AC9-9CAA-9DDE19DDE013}" destId="{761078B3-9676-4385-8596-64438F268656}" srcOrd="1" destOrd="0" presId="urn:microsoft.com/office/officeart/2005/8/layout/matrix1"/>
    <dgm:cxn modelId="{F504C371-EFDF-4955-9D63-5E53A7AEF269}" srcId="{9774BE81-F951-466D-9123-C6BB839D016D}" destId="{20230E81-9874-402F-ABB7-513F0C45A699}" srcOrd="0" destOrd="0" parTransId="{FE6B35EA-6DC2-4492-BBC4-BA972EF42C0D}" sibTransId="{DAE5163A-7117-475D-938D-239FEF2ADEBF}"/>
    <dgm:cxn modelId="{6AF22349-EE10-4FCB-9F05-CEAF94BCA49E}" type="presParOf" srcId="{1EE90196-32F6-4327-828A-C7E0F3BC0CF8}" destId="{511C10E3-2CA7-43E4-99C3-727CFCA11D9B}" srcOrd="0" destOrd="0" presId="urn:microsoft.com/office/officeart/2005/8/layout/matrix1"/>
    <dgm:cxn modelId="{21F67F8D-87E6-475F-B0F4-89E3DA1B2370}" type="presParOf" srcId="{511C10E3-2CA7-43E4-99C3-727CFCA11D9B}" destId="{11C29058-F44C-4A70-BF7F-F8B344AF9731}" srcOrd="0" destOrd="0" presId="urn:microsoft.com/office/officeart/2005/8/layout/matrix1"/>
    <dgm:cxn modelId="{9E478D68-FC72-40F4-8F6F-A685A746164A}" type="presParOf" srcId="{511C10E3-2CA7-43E4-99C3-727CFCA11D9B}" destId="{3A19E1C3-FA20-46EE-9C1D-9F3A0D0054F1}" srcOrd="1" destOrd="0" presId="urn:microsoft.com/office/officeart/2005/8/layout/matrix1"/>
    <dgm:cxn modelId="{F1E857E8-4F35-4FBD-B154-65BEDE6DDB08}" type="presParOf" srcId="{511C10E3-2CA7-43E4-99C3-727CFCA11D9B}" destId="{F6E1F132-BB67-4A1D-99A0-E869BDB35DB0}" srcOrd="2" destOrd="0" presId="urn:microsoft.com/office/officeart/2005/8/layout/matrix1"/>
    <dgm:cxn modelId="{F4C5DF80-7359-4D4D-871A-D50A3F81F373}" type="presParOf" srcId="{511C10E3-2CA7-43E4-99C3-727CFCA11D9B}" destId="{2DE7C566-CFBE-4E9F-90D0-06E226A58595}" srcOrd="3" destOrd="0" presId="urn:microsoft.com/office/officeart/2005/8/layout/matrix1"/>
    <dgm:cxn modelId="{0C6A4FAC-F0AA-4C0C-9795-7D935CD74087}" type="presParOf" srcId="{511C10E3-2CA7-43E4-99C3-727CFCA11D9B}" destId="{3CF16838-5C6C-48FF-8927-23AFFB090BDA}" srcOrd="4" destOrd="0" presId="urn:microsoft.com/office/officeart/2005/8/layout/matrix1"/>
    <dgm:cxn modelId="{3352533D-BFF9-4F83-B56A-7D2657EE99EC}" type="presParOf" srcId="{511C10E3-2CA7-43E4-99C3-727CFCA11D9B}" destId="{F76C18E8-1F61-43C0-8A09-07C16D8FD4D5}" srcOrd="5" destOrd="0" presId="urn:microsoft.com/office/officeart/2005/8/layout/matrix1"/>
    <dgm:cxn modelId="{BB9AD202-5EB2-4591-858A-9D9FB7B4ADF6}" type="presParOf" srcId="{511C10E3-2CA7-43E4-99C3-727CFCA11D9B}" destId="{C25450FE-BE35-4082-8074-CD4CC5246EDF}" srcOrd="6" destOrd="0" presId="urn:microsoft.com/office/officeart/2005/8/layout/matrix1"/>
    <dgm:cxn modelId="{43883062-FBA4-49AB-9903-996E5B865E46}" type="presParOf" srcId="{511C10E3-2CA7-43E4-99C3-727CFCA11D9B}" destId="{761078B3-9676-4385-8596-64438F268656}" srcOrd="7" destOrd="0" presId="urn:microsoft.com/office/officeart/2005/8/layout/matrix1"/>
    <dgm:cxn modelId="{04B5DC0E-D1D3-487A-B5AB-5017683DF27D}" type="presParOf" srcId="{1EE90196-32F6-4327-828A-C7E0F3BC0CF8}" destId="{D53D9DB2-1637-4CD0-84F1-ED94D5F65EE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74BE81-F951-466D-9123-C6BB839D016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230E81-9874-402F-ABB7-513F0C45A699}">
      <dgm:prSet phldrT="[Texto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FE6B35EA-6DC2-4492-BBC4-BA972EF42C0D}" type="parTrans" cxnId="{F504C371-EFDF-4955-9D63-5E53A7AEF269}">
      <dgm:prSet/>
      <dgm:spPr/>
      <dgm:t>
        <a:bodyPr/>
        <a:lstStyle/>
        <a:p>
          <a:endParaRPr lang="en-US"/>
        </a:p>
      </dgm:t>
    </dgm:pt>
    <dgm:pt modelId="{DAE5163A-7117-475D-938D-239FEF2ADEBF}" type="sibTrans" cxnId="{F504C371-EFDF-4955-9D63-5E53A7AEF269}">
      <dgm:prSet/>
      <dgm:spPr/>
      <dgm:t>
        <a:bodyPr/>
        <a:lstStyle/>
        <a:p>
          <a:endParaRPr lang="en-US"/>
        </a:p>
      </dgm:t>
    </dgm:pt>
    <dgm:pt modelId="{D387BACB-A046-4BB4-B175-8705FCB5BEAF}">
      <dgm:prSet phldrT="[Texto]"/>
      <dgm:spPr/>
    </dgm:pt>
    <dgm:pt modelId="{4151AEC8-A374-4B4C-BA37-E26CDD5D7FB4}" type="parTrans" cxnId="{743752A5-BBEE-487B-93C9-CB71F57AFF01}">
      <dgm:prSet/>
      <dgm:spPr/>
      <dgm:t>
        <a:bodyPr/>
        <a:lstStyle/>
        <a:p>
          <a:endParaRPr lang="en-US"/>
        </a:p>
      </dgm:t>
    </dgm:pt>
    <dgm:pt modelId="{3F9AD202-FC70-48F4-A567-737C8FDD90A5}" type="sibTrans" cxnId="{743752A5-BBEE-487B-93C9-CB71F57AFF01}">
      <dgm:prSet/>
      <dgm:spPr/>
      <dgm:t>
        <a:bodyPr/>
        <a:lstStyle/>
        <a:p>
          <a:endParaRPr lang="en-US"/>
        </a:p>
      </dgm:t>
    </dgm:pt>
    <dgm:pt modelId="{08A9FDF7-DAD6-48BA-8786-2066D5BAB0C0}">
      <dgm:prSet phldrT="[Texto]"/>
      <dgm:spPr/>
      <dgm:t>
        <a:bodyPr/>
        <a:lstStyle/>
        <a:p>
          <a:endParaRPr lang="en-US" dirty="0"/>
        </a:p>
      </dgm:t>
    </dgm:pt>
    <dgm:pt modelId="{A50020AE-819B-4471-AF65-DA2D7B1A46A2}" type="parTrans" cxnId="{D3955F98-DF90-48B5-943F-F4E698808FAF}">
      <dgm:prSet/>
      <dgm:spPr/>
      <dgm:t>
        <a:bodyPr/>
        <a:lstStyle/>
        <a:p>
          <a:endParaRPr lang="en-US"/>
        </a:p>
      </dgm:t>
    </dgm:pt>
    <dgm:pt modelId="{6A9C6F40-DB6B-4620-A51F-5C9E8A6D6C81}" type="sibTrans" cxnId="{D3955F98-DF90-48B5-943F-F4E698808FAF}">
      <dgm:prSet/>
      <dgm:spPr/>
      <dgm:t>
        <a:bodyPr/>
        <a:lstStyle/>
        <a:p>
          <a:endParaRPr lang="en-US"/>
        </a:p>
      </dgm:t>
    </dgm:pt>
    <dgm:pt modelId="{C13BFA6E-B689-44AA-BEC6-321A182A219F}">
      <dgm:prSet phldrT="[Texto]"/>
      <dgm:spPr/>
    </dgm:pt>
    <dgm:pt modelId="{B456EADD-DDFA-4745-946F-9B651FA52DB5}" type="parTrans" cxnId="{C0A30643-A56A-4471-B8AE-5D50BAD84819}">
      <dgm:prSet/>
      <dgm:spPr/>
      <dgm:t>
        <a:bodyPr/>
        <a:lstStyle/>
        <a:p>
          <a:endParaRPr lang="en-US"/>
        </a:p>
      </dgm:t>
    </dgm:pt>
    <dgm:pt modelId="{60DB6FB2-12CE-4CD4-AD57-2452156C131B}" type="sibTrans" cxnId="{C0A30643-A56A-4471-B8AE-5D50BAD84819}">
      <dgm:prSet/>
      <dgm:spPr/>
      <dgm:t>
        <a:bodyPr/>
        <a:lstStyle/>
        <a:p>
          <a:endParaRPr lang="en-US"/>
        </a:p>
      </dgm:t>
    </dgm:pt>
    <dgm:pt modelId="{E2AFA947-0592-4875-9778-783C2E1C8C28}">
      <dgm:prSet phldrT="[Texto]" phldr="1"/>
      <dgm:spPr/>
      <dgm:t>
        <a:bodyPr/>
        <a:lstStyle/>
        <a:p>
          <a:endParaRPr lang="en-US" dirty="0"/>
        </a:p>
      </dgm:t>
    </dgm:pt>
    <dgm:pt modelId="{FFD19E5B-0577-4D4F-B8DA-6B0F95947BEB}" type="parTrans" cxnId="{E0CDBC1B-8785-4976-982C-6AD4973427AC}">
      <dgm:prSet/>
      <dgm:spPr/>
      <dgm:t>
        <a:bodyPr/>
        <a:lstStyle/>
        <a:p>
          <a:endParaRPr lang="en-US"/>
        </a:p>
      </dgm:t>
    </dgm:pt>
    <dgm:pt modelId="{486ACB2B-F512-4A6F-87FA-66344E7464C3}" type="sibTrans" cxnId="{E0CDBC1B-8785-4976-982C-6AD4973427AC}">
      <dgm:prSet/>
      <dgm:spPr/>
      <dgm:t>
        <a:bodyPr/>
        <a:lstStyle/>
        <a:p>
          <a:endParaRPr lang="en-US"/>
        </a:p>
      </dgm:t>
    </dgm:pt>
    <dgm:pt modelId="{1FDFE9F6-ECE3-4858-A2A4-B0C078B902CC}">
      <dgm:prSet phldrT="[Texto]"/>
      <dgm:spPr/>
    </dgm:pt>
    <dgm:pt modelId="{2060E64E-90A3-4ADA-B346-DE94BCE2436E}" type="parTrans" cxnId="{A1565BC0-6C66-4C1F-85CE-2D41867A5841}">
      <dgm:prSet/>
      <dgm:spPr/>
      <dgm:t>
        <a:bodyPr/>
        <a:lstStyle/>
        <a:p>
          <a:endParaRPr lang="en-US"/>
        </a:p>
      </dgm:t>
    </dgm:pt>
    <dgm:pt modelId="{7A7D2F46-C3D3-41B4-A0A1-6F32EB13CCB0}" type="sibTrans" cxnId="{A1565BC0-6C66-4C1F-85CE-2D41867A5841}">
      <dgm:prSet/>
      <dgm:spPr/>
      <dgm:t>
        <a:bodyPr/>
        <a:lstStyle/>
        <a:p>
          <a:endParaRPr lang="en-US"/>
        </a:p>
      </dgm:t>
    </dgm:pt>
    <dgm:pt modelId="{40D0BF6F-2879-4004-AF56-8C5D9936B71E}">
      <dgm:prSet phldrT="[Texto]" phldr="1"/>
      <dgm:spPr/>
      <dgm:t>
        <a:bodyPr/>
        <a:lstStyle/>
        <a:p>
          <a:endParaRPr lang="en-US"/>
        </a:p>
      </dgm:t>
    </dgm:pt>
    <dgm:pt modelId="{EB515E76-732D-495F-92E4-F96DF0F65A51}" type="parTrans" cxnId="{E1C69803-E614-49EE-8849-D004D78D82CF}">
      <dgm:prSet/>
      <dgm:spPr/>
      <dgm:t>
        <a:bodyPr/>
        <a:lstStyle/>
        <a:p>
          <a:endParaRPr lang="en-US"/>
        </a:p>
      </dgm:t>
    </dgm:pt>
    <dgm:pt modelId="{D54EC9A4-8E06-49C1-9860-F66EF71C0007}" type="sibTrans" cxnId="{E1C69803-E614-49EE-8849-D004D78D82CF}">
      <dgm:prSet/>
      <dgm:spPr/>
      <dgm:t>
        <a:bodyPr/>
        <a:lstStyle/>
        <a:p>
          <a:endParaRPr lang="en-US"/>
        </a:p>
      </dgm:t>
    </dgm:pt>
    <dgm:pt modelId="{55A5BCD9-373C-47F4-B25A-6F54D455F454}">
      <dgm:prSet phldrT="[Texto]"/>
      <dgm:spPr/>
    </dgm:pt>
    <dgm:pt modelId="{9031B9E7-D729-419C-9411-4981F3F547E7}" type="parTrans" cxnId="{B209C39D-4E50-4A2D-88C5-5484734BA8DA}">
      <dgm:prSet/>
      <dgm:spPr/>
      <dgm:t>
        <a:bodyPr/>
        <a:lstStyle/>
        <a:p>
          <a:endParaRPr lang="en-US"/>
        </a:p>
      </dgm:t>
    </dgm:pt>
    <dgm:pt modelId="{EE67540E-8DDC-42B8-9DCA-2207D673DFC3}" type="sibTrans" cxnId="{B209C39D-4E50-4A2D-88C5-5484734BA8DA}">
      <dgm:prSet/>
      <dgm:spPr/>
      <dgm:t>
        <a:bodyPr/>
        <a:lstStyle/>
        <a:p>
          <a:endParaRPr lang="en-US"/>
        </a:p>
      </dgm:t>
    </dgm:pt>
    <dgm:pt modelId="{79E122F3-C74C-44BD-B5A6-8940F09A4B95}">
      <dgm:prSet/>
      <dgm:spPr/>
      <dgm:t>
        <a:bodyPr/>
        <a:lstStyle/>
        <a:p>
          <a:endParaRPr lang="en-US" dirty="0"/>
        </a:p>
      </dgm:t>
    </dgm:pt>
    <dgm:pt modelId="{53DFFBF6-D8A7-4502-AE98-96A3CBD4AE70}" type="parTrans" cxnId="{160F8167-32C6-4965-A0E2-4FB05D79AF1E}">
      <dgm:prSet/>
      <dgm:spPr/>
      <dgm:t>
        <a:bodyPr/>
        <a:lstStyle/>
        <a:p>
          <a:endParaRPr lang="en-US"/>
        </a:p>
      </dgm:t>
    </dgm:pt>
    <dgm:pt modelId="{4F6AEE7A-A8AF-4FE1-BBFD-05BEB8D5225A}" type="sibTrans" cxnId="{160F8167-32C6-4965-A0E2-4FB05D79AF1E}">
      <dgm:prSet/>
      <dgm:spPr/>
      <dgm:t>
        <a:bodyPr/>
        <a:lstStyle/>
        <a:p>
          <a:endParaRPr lang="en-US"/>
        </a:p>
      </dgm:t>
    </dgm:pt>
    <dgm:pt modelId="{F88D43F9-60C1-429B-8DBD-DC1E1076CD86}">
      <dgm:prSet/>
      <dgm:spPr/>
    </dgm:pt>
    <dgm:pt modelId="{CE988852-20C4-457D-9795-CD1C5DF17D8B}" type="parTrans" cxnId="{62E7DAC9-7F3B-4541-A85A-6E7403FD98CE}">
      <dgm:prSet/>
      <dgm:spPr/>
      <dgm:t>
        <a:bodyPr/>
        <a:lstStyle/>
        <a:p>
          <a:endParaRPr lang="en-US"/>
        </a:p>
      </dgm:t>
    </dgm:pt>
    <dgm:pt modelId="{F9F5A502-D930-4F42-B7C9-51D77636AD2F}" type="sibTrans" cxnId="{62E7DAC9-7F3B-4541-A85A-6E7403FD98CE}">
      <dgm:prSet/>
      <dgm:spPr/>
      <dgm:t>
        <a:bodyPr/>
        <a:lstStyle/>
        <a:p>
          <a:endParaRPr lang="en-US"/>
        </a:p>
      </dgm:t>
    </dgm:pt>
    <dgm:pt modelId="{9832294C-6F30-4428-A828-EF4BE124F8AF}">
      <dgm:prSet/>
      <dgm:spPr/>
      <dgm:t>
        <a:bodyPr/>
        <a:lstStyle/>
        <a:p>
          <a:endParaRPr lang="en-US" dirty="0"/>
        </a:p>
      </dgm:t>
    </dgm:pt>
    <dgm:pt modelId="{9D6A70A9-6871-4AD1-8B21-27A42F1C536E}" type="parTrans" cxnId="{9A3B2BBA-CD0B-41EB-BEF4-6BE92DF40CAD}">
      <dgm:prSet/>
      <dgm:spPr/>
      <dgm:t>
        <a:bodyPr/>
        <a:lstStyle/>
        <a:p>
          <a:endParaRPr lang="en-US"/>
        </a:p>
      </dgm:t>
    </dgm:pt>
    <dgm:pt modelId="{107CA825-45B8-494D-B425-708F4E92FCE8}" type="sibTrans" cxnId="{9A3B2BBA-CD0B-41EB-BEF4-6BE92DF40CAD}">
      <dgm:prSet/>
      <dgm:spPr/>
      <dgm:t>
        <a:bodyPr/>
        <a:lstStyle/>
        <a:p>
          <a:endParaRPr lang="en-US"/>
        </a:p>
      </dgm:t>
    </dgm:pt>
    <dgm:pt modelId="{01FE06DD-E925-42EA-81BA-740CA8B607E4}">
      <dgm:prSet/>
      <dgm:spPr/>
    </dgm:pt>
    <dgm:pt modelId="{6A427639-43E3-411F-9D8D-CBBEDA346234}" type="parTrans" cxnId="{94629D9C-8A0D-4277-8143-6C16B5F36BEE}">
      <dgm:prSet/>
      <dgm:spPr/>
      <dgm:t>
        <a:bodyPr/>
        <a:lstStyle/>
        <a:p>
          <a:endParaRPr lang="en-US"/>
        </a:p>
      </dgm:t>
    </dgm:pt>
    <dgm:pt modelId="{01785A64-21B6-4821-AE2B-B16F4EE5520D}" type="sibTrans" cxnId="{94629D9C-8A0D-4277-8143-6C16B5F36BEE}">
      <dgm:prSet/>
      <dgm:spPr/>
      <dgm:t>
        <a:bodyPr/>
        <a:lstStyle/>
        <a:p>
          <a:endParaRPr lang="en-US"/>
        </a:p>
      </dgm:t>
    </dgm:pt>
    <dgm:pt modelId="{6794FBC4-B726-4222-A839-588CAE341537}">
      <dgm:prSet/>
      <dgm:spPr/>
      <dgm:t>
        <a:bodyPr/>
        <a:lstStyle/>
        <a:p>
          <a:endParaRPr lang="en-US" dirty="0"/>
        </a:p>
      </dgm:t>
    </dgm:pt>
    <dgm:pt modelId="{B683B8B6-020E-457C-83E0-A54C701A3AFD}" type="parTrans" cxnId="{D0459A83-1583-4185-8877-2B1CA39C63B4}">
      <dgm:prSet/>
      <dgm:spPr/>
      <dgm:t>
        <a:bodyPr/>
        <a:lstStyle/>
        <a:p>
          <a:endParaRPr lang="en-US"/>
        </a:p>
      </dgm:t>
    </dgm:pt>
    <dgm:pt modelId="{D58EE680-136B-4059-8DD4-0A961BBEE2A0}" type="sibTrans" cxnId="{D0459A83-1583-4185-8877-2B1CA39C63B4}">
      <dgm:prSet/>
      <dgm:spPr/>
      <dgm:t>
        <a:bodyPr/>
        <a:lstStyle/>
        <a:p>
          <a:endParaRPr lang="en-US"/>
        </a:p>
      </dgm:t>
    </dgm:pt>
    <dgm:pt modelId="{2C5749AF-C690-4375-9DE3-5FB91E56669E}">
      <dgm:prSet/>
      <dgm:spPr/>
    </dgm:pt>
    <dgm:pt modelId="{B5E9CF87-D1DF-4FC6-848A-5C0E3580B4FE}" type="parTrans" cxnId="{4D00E2F2-96F0-438E-BFB1-1FC24CD8DBFA}">
      <dgm:prSet/>
      <dgm:spPr/>
      <dgm:t>
        <a:bodyPr/>
        <a:lstStyle/>
        <a:p>
          <a:endParaRPr lang="en-US"/>
        </a:p>
      </dgm:t>
    </dgm:pt>
    <dgm:pt modelId="{F5A01524-9E15-4168-8266-C0594A4C458D}" type="sibTrans" cxnId="{4D00E2F2-96F0-438E-BFB1-1FC24CD8DBFA}">
      <dgm:prSet/>
      <dgm:spPr/>
      <dgm:t>
        <a:bodyPr/>
        <a:lstStyle/>
        <a:p>
          <a:endParaRPr lang="en-US"/>
        </a:p>
      </dgm:t>
    </dgm:pt>
    <dgm:pt modelId="{4D040C17-A8B7-4C9E-853A-A700CEC11FDA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B2165650-E670-428F-8CC2-256FF4D7C5E4}" type="parTrans" cxnId="{14BF9852-8241-4995-8C47-E73C30D12BFB}">
      <dgm:prSet/>
      <dgm:spPr/>
      <dgm:t>
        <a:bodyPr/>
        <a:lstStyle/>
        <a:p>
          <a:endParaRPr lang="en-US"/>
        </a:p>
      </dgm:t>
    </dgm:pt>
    <dgm:pt modelId="{42F2385F-EA6D-480D-BDE4-16475F32FAB1}" type="sibTrans" cxnId="{14BF9852-8241-4995-8C47-E73C30D12BFB}">
      <dgm:prSet/>
      <dgm:spPr/>
      <dgm:t>
        <a:bodyPr/>
        <a:lstStyle/>
        <a:p>
          <a:endParaRPr lang="en-US"/>
        </a:p>
      </dgm:t>
    </dgm:pt>
    <dgm:pt modelId="{4927FF62-15F9-4342-9653-1EB6E8D9C5BA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FCCF57F9-D4D4-4409-9FE2-E6122B2BEFAD}" type="parTrans" cxnId="{46FC6F28-4968-4747-BDBD-03D39326E198}">
      <dgm:prSet/>
      <dgm:spPr/>
      <dgm:t>
        <a:bodyPr/>
        <a:lstStyle/>
        <a:p>
          <a:endParaRPr lang="en-US"/>
        </a:p>
      </dgm:t>
    </dgm:pt>
    <dgm:pt modelId="{A622FA6C-0E6C-414E-B8DD-BDE418B7BC31}" type="sibTrans" cxnId="{46FC6F28-4968-4747-BDBD-03D39326E198}">
      <dgm:prSet/>
      <dgm:spPr/>
      <dgm:t>
        <a:bodyPr/>
        <a:lstStyle/>
        <a:p>
          <a:endParaRPr lang="en-US"/>
        </a:p>
      </dgm:t>
    </dgm:pt>
    <dgm:pt modelId="{CE1F7E65-4F48-4990-9F14-03E17F61D930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30464386-B347-4FF9-B07F-803E358573CE}" type="parTrans" cxnId="{F54F3A9C-BA65-444C-8981-4AE728241DBD}">
      <dgm:prSet/>
      <dgm:spPr/>
      <dgm:t>
        <a:bodyPr/>
        <a:lstStyle/>
        <a:p>
          <a:endParaRPr lang="en-US"/>
        </a:p>
      </dgm:t>
    </dgm:pt>
    <dgm:pt modelId="{3617B7BE-1711-4CBC-AF32-B3AF16793FF6}" type="sibTrans" cxnId="{F54F3A9C-BA65-444C-8981-4AE728241DBD}">
      <dgm:prSet/>
      <dgm:spPr/>
      <dgm:t>
        <a:bodyPr/>
        <a:lstStyle/>
        <a:p>
          <a:endParaRPr lang="en-US"/>
        </a:p>
      </dgm:t>
    </dgm:pt>
    <dgm:pt modelId="{8D52E33C-753A-443E-833C-B18513BE1517}">
      <dgm:prSet/>
      <dgm:spPr/>
      <dgm:t>
        <a:bodyPr/>
        <a:lstStyle/>
        <a:p>
          <a:endParaRPr lang="en-US"/>
        </a:p>
      </dgm:t>
    </dgm:pt>
    <dgm:pt modelId="{01F932B4-4721-4D56-9F9D-565CFB7AB8C8}" type="parTrans" cxnId="{B1EB1444-7A27-4B9A-A0C2-2BA0D4706775}">
      <dgm:prSet/>
      <dgm:spPr/>
      <dgm:t>
        <a:bodyPr/>
        <a:lstStyle/>
        <a:p>
          <a:endParaRPr lang="en-US"/>
        </a:p>
      </dgm:t>
    </dgm:pt>
    <dgm:pt modelId="{5CEE3380-8E71-4A1D-BFF1-324067EA103C}" type="sibTrans" cxnId="{B1EB1444-7A27-4B9A-A0C2-2BA0D4706775}">
      <dgm:prSet/>
      <dgm:spPr/>
      <dgm:t>
        <a:bodyPr/>
        <a:lstStyle/>
        <a:p>
          <a:endParaRPr lang="en-US"/>
        </a:p>
      </dgm:t>
    </dgm:pt>
    <dgm:pt modelId="{F846BB50-52DD-4BBD-9FFC-1D0035F4B793}">
      <dgm:prSet/>
      <dgm:spPr/>
    </dgm:pt>
    <dgm:pt modelId="{A0F058BC-50BB-4CF0-BF89-0D91C1EA3D2E}" type="parTrans" cxnId="{458B619E-B6BD-4013-A593-40A86B84F62D}">
      <dgm:prSet/>
      <dgm:spPr/>
      <dgm:t>
        <a:bodyPr/>
        <a:lstStyle/>
        <a:p>
          <a:endParaRPr lang="en-US"/>
        </a:p>
      </dgm:t>
    </dgm:pt>
    <dgm:pt modelId="{C6F812B8-D46D-4F40-8F8C-8048A2E57F22}" type="sibTrans" cxnId="{458B619E-B6BD-4013-A593-40A86B84F62D}">
      <dgm:prSet/>
      <dgm:spPr/>
      <dgm:t>
        <a:bodyPr/>
        <a:lstStyle/>
        <a:p>
          <a:endParaRPr lang="en-US"/>
        </a:p>
      </dgm:t>
    </dgm:pt>
    <dgm:pt modelId="{F512727E-CBB0-4DBD-BBBF-B839A5DBB13E}">
      <dgm:prSet/>
      <dgm:spPr/>
      <dgm:t>
        <a:bodyPr/>
        <a:lstStyle/>
        <a:p>
          <a:endParaRPr lang="en-US"/>
        </a:p>
      </dgm:t>
    </dgm:pt>
    <dgm:pt modelId="{D6C03341-DED2-48CA-91D2-A674EA903A32}" type="parTrans" cxnId="{6CD29BE7-2035-4194-BF4D-39931BBAC8CF}">
      <dgm:prSet/>
      <dgm:spPr/>
      <dgm:t>
        <a:bodyPr/>
        <a:lstStyle/>
        <a:p>
          <a:endParaRPr lang="en-US"/>
        </a:p>
      </dgm:t>
    </dgm:pt>
    <dgm:pt modelId="{8DB1B704-436A-4822-9AA2-83AD3910C86A}" type="sibTrans" cxnId="{6CD29BE7-2035-4194-BF4D-39931BBAC8CF}">
      <dgm:prSet/>
      <dgm:spPr/>
      <dgm:t>
        <a:bodyPr/>
        <a:lstStyle/>
        <a:p>
          <a:endParaRPr lang="en-US"/>
        </a:p>
      </dgm:t>
    </dgm:pt>
    <dgm:pt modelId="{9C2CBB2E-0C0C-4AA5-9A1F-FE62C78CD495}">
      <dgm:prSet/>
      <dgm:spPr/>
    </dgm:pt>
    <dgm:pt modelId="{1BD09D17-3AA4-47BD-83FB-E5608CEA5C82}" type="parTrans" cxnId="{BB92867F-E02D-4D40-84F6-6B17A2B5F66F}">
      <dgm:prSet/>
      <dgm:spPr/>
      <dgm:t>
        <a:bodyPr/>
        <a:lstStyle/>
        <a:p>
          <a:endParaRPr lang="en-US"/>
        </a:p>
      </dgm:t>
    </dgm:pt>
    <dgm:pt modelId="{5E07C137-1AB7-4A1F-ADC7-CADF30401280}" type="sibTrans" cxnId="{BB92867F-E02D-4D40-84F6-6B17A2B5F66F}">
      <dgm:prSet/>
      <dgm:spPr/>
      <dgm:t>
        <a:bodyPr/>
        <a:lstStyle/>
        <a:p>
          <a:endParaRPr lang="en-US"/>
        </a:p>
      </dgm:t>
    </dgm:pt>
    <dgm:pt modelId="{BE864D0C-B2DE-4AC9-9CAA-9DDE19DDE013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7856F7BC-F2BA-40AF-B248-E885EA4E6D7D}" type="parTrans" cxnId="{A26E9AF0-6214-4296-A2ED-B9DA27A7B5FF}">
      <dgm:prSet/>
      <dgm:spPr/>
      <dgm:t>
        <a:bodyPr/>
        <a:lstStyle/>
        <a:p>
          <a:endParaRPr lang="en-US"/>
        </a:p>
      </dgm:t>
    </dgm:pt>
    <dgm:pt modelId="{11018F1B-F7FE-48A3-A641-C2490DFF923C}" type="sibTrans" cxnId="{A26E9AF0-6214-4296-A2ED-B9DA27A7B5FF}">
      <dgm:prSet/>
      <dgm:spPr/>
      <dgm:t>
        <a:bodyPr/>
        <a:lstStyle/>
        <a:p>
          <a:endParaRPr lang="en-US"/>
        </a:p>
      </dgm:t>
    </dgm:pt>
    <dgm:pt modelId="{A9802BE2-4C89-4EBE-AFE7-025BBD093473}">
      <dgm:prSet/>
      <dgm:spPr/>
      <dgm:t>
        <a:bodyPr/>
        <a:lstStyle/>
        <a:p>
          <a:endParaRPr lang="en-US" dirty="0"/>
        </a:p>
      </dgm:t>
    </dgm:pt>
    <dgm:pt modelId="{DFD2D97D-0A6E-477A-BD39-ABD6A43C191A}" type="parTrans" cxnId="{BACD5000-43D3-4F90-B6E0-06E9DE192A10}">
      <dgm:prSet/>
      <dgm:spPr/>
      <dgm:t>
        <a:bodyPr/>
        <a:lstStyle/>
        <a:p>
          <a:endParaRPr lang="en-US"/>
        </a:p>
      </dgm:t>
    </dgm:pt>
    <dgm:pt modelId="{76D4B375-9D91-4F12-BBE4-4AB846FD2B7A}" type="sibTrans" cxnId="{BACD5000-43D3-4F90-B6E0-06E9DE192A10}">
      <dgm:prSet/>
      <dgm:spPr/>
      <dgm:t>
        <a:bodyPr/>
        <a:lstStyle/>
        <a:p>
          <a:endParaRPr lang="en-US"/>
        </a:p>
      </dgm:t>
    </dgm:pt>
    <dgm:pt modelId="{BA447838-5249-4034-A42F-6D88D4B703DD}">
      <dgm:prSet/>
      <dgm:spPr/>
    </dgm:pt>
    <dgm:pt modelId="{AA07AD4C-7E30-4FCA-900D-3F393BCD911A}" type="parTrans" cxnId="{1C3B2BF3-7A72-4DB6-AF4F-11482B4759BB}">
      <dgm:prSet/>
      <dgm:spPr/>
      <dgm:t>
        <a:bodyPr/>
        <a:lstStyle/>
        <a:p>
          <a:endParaRPr lang="en-US"/>
        </a:p>
      </dgm:t>
    </dgm:pt>
    <dgm:pt modelId="{1C8D708B-579D-494D-8161-E06F59CC87D3}" type="sibTrans" cxnId="{1C3B2BF3-7A72-4DB6-AF4F-11482B4759BB}">
      <dgm:prSet/>
      <dgm:spPr/>
      <dgm:t>
        <a:bodyPr/>
        <a:lstStyle/>
        <a:p>
          <a:endParaRPr lang="en-US"/>
        </a:p>
      </dgm:t>
    </dgm:pt>
    <dgm:pt modelId="{7CC29F17-5679-4F0D-A770-3FDAFB196D2D}">
      <dgm:prSet/>
      <dgm:spPr/>
      <dgm:t>
        <a:bodyPr/>
        <a:lstStyle/>
        <a:p>
          <a:endParaRPr lang="en-US" dirty="0"/>
        </a:p>
      </dgm:t>
    </dgm:pt>
    <dgm:pt modelId="{34E62210-1D67-4421-AB89-7D44D5015E38}" type="parTrans" cxnId="{25DD18B9-D700-45EE-A15B-33ADCCC74C0C}">
      <dgm:prSet/>
      <dgm:spPr/>
      <dgm:t>
        <a:bodyPr/>
        <a:lstStyle/>
        <a:p>
          <a:endParaRPr lang="en-US"/>
        </a:p>
      </dgm:t>
    </dgm:pt>
    <dgm:pt modelId="{546CCA69-91AD-471C-8F35-C33E302A3786}" type="sibTrans" cxnId="{25DD18B9-D700-45EE-A15B-33ADCCC74C0C}">
      <dgm:prSet/>
      <dgm:spPr/>
      <dgm:t>
        <a:bodyPr/>
        <a:lstStyle/>
        <a:p>
          <a:endParaRPr lang="en-US"/>
        </a:p>
      </dgm:t>
    </dgm:pt>
    <dgm:pt modelId="{72A09A2B-7111-45EB-83C8-B03B63D9DA3C}">
      <dgm:prSet/>
      <dgm:spPr/>
    </dgm:pt>
    <dgm:pt modelId="{4F2C4084-387C-47E3-B3D7-807F5EA4EEF0}" type="parTrans" cxnId="{04684E1F-A52A-4C67-BFBF-D661DD9891CB}">
      <dgm:prSet/>
      <dgm:spPr/>
      <dgm:t>
        <a:bodyPr/>
        <a:lstStyle/>
        <a:p>
          <a:endParaRPr lang="en-US"/>
        </a:p>
      </dgm:t>
    </dgm:pt>
    <dgm:pt modelId="{706A2A57-625C-4A9A-9B78-0353519412F3}" type="sibTrans" cxnId="{04684E1F-A52A-4C67-BFBF-D661DD9891CB}">
      <dgm:prSet/>
      <dgm:spPr/>
      <dgm:t>
        <a:bodyPr/>
        <a:lstStyle/>
        <a:p>
          <a:endParaRPr lang="en-US"/>
        </a:p>
      </dgm:t>
    </dgm:pt>
    <dgm:pt modelId="{1EE90196-32F6-4327-828A-C7E0F3BC0CF8}" type="pres">
      <dgm:prSet presAssocID="{9774BE81-F951-466D-9123-C6BB839D016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11C10E3-2CA7-43E4-99C3-727CFCA11D9B}" type="pres">
      <dgm:prSet presAssocID="{9774BE81-F951-466D-9123-C6BB839D016D}" presName="matrix" presStyleCnt="0"/>
      <dgm:spPr/>
    </dgm:pt>
    <dgm:pt modelId="{11C29058-F44C-4A70-BF7F-F8B344AF9731}" type="pres">
      <dgm:prSet presAssocID="{9774BE81-F951-466D-9123-C6BB839D016D}" presName="tile1" presStyleLbl="node1" presStyleIdx="0" presStyleCnt="4"/>
      <dgm:spPr/>
      <dgm:t>
        <a:bodyPr/>
        <a:lstStyle/>
        <a:p>
          <a:endParaRPr lang="en-US"/>
        </a:p>
      </dgm:t>
    </dgm:pt>
    <dgm:pt modelId="{3A19E1C3-FA20-46EE-9C1D-9F3A0D0054F1}" type="pres">
      <dgm:prSet presAssocID="{9774BE81-F951-466D-9123-C6BB839D016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F132-BB67-4A1D-99A0-E869BDB35DB0}" type="pres">
      <dgm:prSet presAssocID="{9774BE81-F951-466D-9123-C6BB839D016D}" presName="tile2" presStyleLbl="node1" presStyleIdx="1" presStyleCnt="4"/>
      <dgm:spPr/>
    </dgm:pt>
    <dgm:pt modelId="{2DE7C566-CFBE-4E9F-90D0-06E226A58595}" type="pres">
      <dgm:prSet presAssocID="{9774BE81-F951-466D-9123-C6BB839D016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CF16838-5C6C-48FF-8927-23AFFB090BDA}" type="pres">
      <dgm:prSet presAssocID="{9774BE81-F951-466D-9123-C6BB839D016D}" presName="tile3" presStyleLbl="node1" presStyleIdx="2" presStyleCnt="4"/>
      <dgm:spPr/>
    </dgm:pt>
    <dgm:pt modelId="{F76C18E8-1F61-43C0-8A09-07C16D8FD4D5}" type="pres">
      <dgm:prSet presAssocID="{9774BE81-F951-466D-9123-C6BB839D016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5450FE-BE35-4082-8074-CD4CC5246EDF}" type="pres">
      <dgm:prSet presAssocID="{9774BE81-F951-466D-9123-C6BB839D016D}" presName="tile4" presStyleLbl="node1" presStyleIdx="3" presStyleCnt="4"/>
      <dgm:spPr/>
      <dgm:t>
        <a:bodyPr/>
        <a:lstStyle/>
        <a:p>
          <a:endParaRPr lang="en-US"/>
        </a:p>
      </dgm:t>
    </dgm:pt>
    <dgm:pt modelId="{761078B3-9676-4385-8596-64438F268656}" type="pres">
      <dgm:prSet presAssocID="{9774BE81-F951-466D-9123-C6BB839D016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D9DB2-1637-4CD0-84F1-ED94D5F65EE3}" type="pres">
      <dgm:prSet presAssocID="{9774BE81-F951-466D-9123-C6BB839D016D}" presName="centerTile" presStyleLbl="fgShp" presStyleIdx="0" presStyleCnt="1" custScaleX="57471" custScaleY="476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504C371-EFDF-4955-9D63-5E53A7AEF269}" srcId="{9774BE81-F951-466D-9123-C6BB839D016D}" destId="{20230E81-9874-402F-ABB7-513F0C45A699}" srcOrd="0" destOrd="0" parTransId="{FE6B35EA-6DC2-4492-BBC4-BA972EF42C0D}" sibTransId="{DAE5163A-7117-475D-938D-239FEF2ADEBF}"/>
    <dgm:cxn modelId="{BACD5000-43D3-4F90-B6E0-06E9DE192A10}" srcId="{20230E81-9874-402F-ABB7-513F0C45A699}" destId="{A9802BE2-4C89-4EBE-AFE7-025BBD093473}" srcOrd="4" destOrd="0" parTransId="{DFD2D97D-0A6E-477A-BD39-ABD6A43C191A}" sibTransId="{76D4B375-9D91-4F12-BBE4-4AB846FD2B7A}"/>
    <dgm:cxn modelId="{743752A5-BBEE-487B-93C9-CB71F57AFF01}" srcId="{9774BE81-F951-466D-9123-C6BB839D016D}" destId="{D387BACB-A046-4BB4-B175-8705FCB5BEAF}" srcOrd="1" destOrd="0" parTransId="{4151AEC8-A374-4B4C-BA37-E26CDD5D7FB4}" sibTransId="{3F9AD202-FC70-48F4-A567-737C8FDD90A5}"/>
    <dgm:cxn modelId="{B209C39D-4E50-4A2D-88C5-5484734BA8DA}" srcId="{40D0BF6F-2879-4004-AF56-8C5D9936B71E}" destId="{55A5BCD9-373C-47F4-B25A-6F54D455F454}" srcOrd="0" destOrd="0" parTransId="{9031B9E7-D729-419C-9411-4981F3F547E7}" sibTransId="{EE67540E-8DDC-42B8-9DCA-2207D673DFC3}"/>
    <dgm:cxn modelId="{160F8167-32C6-4965-A0E2-4FB05D79AF1E}" srcId="{9774BE81-F951-466D-9123-C6BB839D016D}" destId="{79E122F3-C74C-44BD-B5A6-8940F09A4B95}" srcOrd="2" destOrd="0" parTransId="{53DFFBF6-D8A7-4502-AE98-96A3CBD4AE70}" sibTransId="{4F6AEE7A-A8AF-4FE1-BBFD-05BEB8D5225A}"/>
    <dgm:cxn modelId="{4D00E2F2-96F0-438E-BFB1-1FC24CD8DBFA}" srcId="{9774BE81-F951-466D-9123-C6BB839D016D}" destId="{2C5749AF-C690-4375-9DE3-5FB91E56669E}" srcOrd="7" destOrd="0" parTransId="{B5E9CF87-D1DF-4FC6-848A-5C0E3580B4FE}" sibTransId="{F5A01524-9E15-4168-8266-C0594A4C458D}"/>
    <dgm:cxn modelId="{458B619E-B6BD-4013-A593-40A86B84F62D}" srcId="{20230E81-9874-402F-ABB7-513F0C45A699}" destId="{F846BB50-52DD-4BBD-9FFC-1D0035F4B793}" srcOrd="9" destOrd="0" parTransId="{A0F058BC-50BB-4CF0-BF89-0D91C1EA3D2E}" sibTransId="{C6F812B8-D46D-4F40-8F8C-8048A2E57F22}"/>
    <dgm:cxn modelId="{6CD29BE7-2035-4194-BF4D-39931BBAC8CF}" srcId="{20230E81-9874-402F-ABB7-513F0C45A699}" destId="{F512727E-CBB0-4DBD-BBBF-B839A5DBB13E}" srcOrd="10" destOrd="0" parTransId="{D6C03341-DED2-48CA-91D2-A674EA903A32}" sibTransId="{8DB1B704-436A-4822-9AA2-83AD3910C86A}"/>
    <dgm:cxn modelId="{4A7354D9-C4B9-4967-AB75-A2B309D55F91}" type="presOf" srcId="{9774BE81-F951-466D-9123-C6BB839D016D}" destId="{1EE90196-32F6-4327-828A-C7E0F3BC0CF8}" srcOrd="0" destOrd="0" presId="urn:microsoft.com/office/officeart/2005/8/layout/matrix1"/>
    <dgm:cxn modelId="{E9610B99-EDE2-44CF-BA1D-4BA65AE2CC9A}" type="presOf" srcId="{4927FF62-15F9-4342-9653-1EB6E8D9C5BA}" destId="{F6E1F132-BB67-4A1D-99A0-E869BDB35DB0}" srcOrd="0" destOrd="0" presId="urn:microsoft.com/office/officeart/2005/8/layout/matrix1"/>
    <dgm:cxn modelId="{E1C69803-E614-49EE-8849-D004D78D82CF}" srcId="{9774BE81-F951-466D-9123-C6BB839D016D}" destId="{40D0BF6F-2879-4004-AF56-8C5D9936B71E}" srcOrd="10" destOrd="0" parTransId="{EB515E76-732D-495F-92E4-F96DF0F65A51}" sibTransId="{D54EC9A4-8E06-49C1-9860-F66EF71C0007}"/>
    <dgm:cxn modelId="{8B91585D-FD7D-47C0-BDCF-267AE18BFE2E}" type="presOf" srcId="{BE864D0C-B2DE-4AC9-9CAA-9DDE19DDE013}" destId="{761078B3-9676-4385-8596-64438F268656}" srcOrd="1" destOrd="0" presId="urn:microsoft.com/office/officeart/2005/8/layout/matrix1"/>
    <dgm:cxn modelId="{C0A30643-A56A-4471-B8AE-5D50BAD84819}" srcId="{08A9FDF7-DAD6-48BA-8786-2066D5BAB0C0}" destId="{C13BFA6E-B689-44AA-BEC6-321A182A219F}" srcOrd="0" destOrd="0" parTransId="{B456EADD-DDFA-4745-946F-9B651FA52DB5}" sibTransId="{60DB6FB2-12CE-4CD4-AD57-2452156C131B}"/>
    <dgm:cxn modelId="{94629D9C-8A0D-4277-8143-6C16B5F36BEE}" srcId="{9774BE81-F951-466D-9123-C6BB839D016D}" destId="{01FE06DD-E925-42EA-81BA-740CA8B607E4}" srcOrd="5" destOrd="0" parTransId="{6A427639-43E3-411F-9D8D-CBBEDA346234}" sibTransId="{01785A64-21B6-4821-AE2B-B16F4EE5520D}"/>
    <dgm:cxn modelId="{04684E1F-A52A-4C67-BFBF-D661DD9891CB}" srcId="{20230E81-9874-402F-ABB7-513F0C45A699}" destId="{72A09A2B-7111-45EB-83C8-B03B63D9DA3C}" srcOrd="7" destOrd="0" parTransId="{4F2C4084-387C-47E3-B3D7-807F5EA4EEF0}" sibTransId="{706A2A57-625C-4A9A-9B78-0353519412F3}"/>
    <dgm:cxn modelId="{D3955F98-DF90-48B5-943F-F4E698808FAF}" srcId="{9774BE81-F951-466D-9123-C6BB839D016D}" destId="{08A9FDF7-DAD6-48BA-8786-2066D5BAB0C0}" srcOrd="8" destOrd="0" parTransId="{A50020AE-819B-4471-AF65-DA2D7B1A46A2}" sibTransId="{6A9C6F40-DB6B-4620-A51F-5C9E8A6D6C81}"/>
    <dgm:cxn modelId="{10E5F012-F8BA-4DEC-B7C5-D22CD110A244}" type="presOf" srcId="{BE864D0C-B2DE-4AC9-9CAA-9DDE19DDE013}" destId="{C25450FE-BE35-4082-8074-CD4CC5246EDF}" srcOrd="0" destOrd="0" presId="urn:microsoft.com/office/officeart/2005/8/layout/matrix1"/>
    <dgm:cxn modelId="{776BD655-E4BA-43E6-9488-1E59F1DE14C5}" type="presOf" srcId="{4D040C17-A8B7-4C9E-853A-A700CEC11FDA}" destId="{3A19E1C3-FA20-46EE-9C1D-9F3A0D0054F1}" srcOrd="1" destOrd="0" presId="urn:microsoft.com/office/officeart/2005/8/layout/matrix1"/>
    <dgm:cxn modelId="{3FDA9F2B-A82D-4075-92E0-FA754AB4EBF3}" type="presOf" srcId="{CE1F7E65-4F48-4990-9F14-03E17F61D930}" destId="{3CF16838-5C6C-48FF-8927-23AFFB090BDA}" srcOrd="0" destOrd="0" presId="urn:microsoft.com/office/officeart/2005/8/layout/matrix1"/>
    <dgm:cxn modelId="{B1EB1444-7A27-4B9A-A0C2-2BA0D4706775}" srcId="{20230E81-9874-402F-ABB7-513F0C45A699}" destId="{8D52E33C-753A-443E-833C-B18513BE1517}" srcOrd="8" destOrd="0" parTransId="{01F932B4-4721-4D56-9F9D-565CFB7AB8C8}" sibTransId="{5CEE3380-8E71-4A1D-BFF1-324067EA103C}"/>
    <dgm:cxn modelId="{46FC6F28-4968-4747-BDBD-03D39326E198}" srcId="{20230E81-9874-402F-ABB7-513F0C45A699}" destId="{4927FF62-15F9-4342-9653-1EB6E8D9C5BA}" srcOrd="1" destOrd="0" parTransId="{FCCF57F9-D4D4-4409-9FE2-E6122B2BEFAD}" sibTransId="{A622FA6C-0E6C-414E-B8DD-BDE418B7BC31}"/>
    <dgm:cxn modelId="{14BF9852-8241-4995-8C47-E73C30D12BFB}" srcId="{20230E81-9874-402F-ABB7-513F0C45A699}" destId="{4D040C17-A8B7-4C9E-853A-A700CEC11FDA}" srcOrd="0" destOrd="0" parTransId="{B2165650-E670-428F-8CC2-256FF4D7C5E4}" sibTransId="{42F2385F-EA6D-480D-BDE4-16475F32FAB1}"/>
    <dgm:cxn modelId="{A26E9AF0-6214-4296-A2ED-B9DA27A7B5FF}" srcId="{20230E81-9874-402F-ABB7-513F0C45A699}" destId="{BE864D0C-B2DE-4AC9-9CAA-9DDE19DDE013}" srcOrd="3" destOrd="0" parTransId="{7856F7BC-F2BA-40AF-B248-E885EA4E6D7D}" sibTransId="{11018F1B-F7FE-48A3-A641-C2490DFF923C}"/>
    <dgm:cxn modelId="{62E7DAC9-7F3B-4541-A85A-6E7403FD98CE}" srcId="{9774BE81-F951-466D-9123-C6BB839D016D}" destId="{F88D43F9-60C1-429B-8DBD-DC1E1076CD86}" srcOrd="3" destOrd="0" parTransId="{CE988852-20C4-457D-9795-CD1C5DF17D8B}" sibTransId="{F9F5A502-D930-4F42-B7C9-51D77636AD2F}"/>
    <dgm:cxn modelId="{570A354E-A058-4BEA-A879-6EE3B760F374}" type="presOf" srcId="{20230E81-9874-402F-ABB7-513F0C45A699}" destId="{D53D9DB2-1637-4CD0-84F1-ED94D5F65EE3}" srcOrd="0" destOrd="0" presId="urn:microsoft.com/office/officeart/2005/8/layout/matrix1"/>
    <dgm:cxn modelId="{25DD18B9-D700-45EE-A15B-33ADCCC74C0C}" srcId="{20230E81-9874-402F-ABB7-513F0C45A699}" destId="{7CC29F17-5679-4F0D-A770-3FDAFB196D2D}" srcOrd="6" destOrd="0" parTransId="{34E62210-1D67-4421-AB89-7D44D5015E38}" sibTransId="{546CCA69-91AD-471C-8F35-C33E302A3786}"/>
    <dgm:cxn modelId="{F54F3A9C-BA65-444C-8981-4AE728241DBD}" srcId="{20230E81-9874-402F-ABB7-513F0C45A699}" destId="{CE1F7E65-4F48-4990-9F14-03E17F61D930}" srcOrd="2" destOrd="0" parTransId="{30464386-B347-4FF9-B07F-803E358573CE}" sibTransId="{3617B7BE-1711-4CBC-AF32-B3AF16793FF6}"/>
    <dgm:cxn modelId="{1C3B2BF3-7A72-4DB6-AF4F-11482B4759BB}" srcId="{20230E81-9874-402F-ABB7-513F0C45A699}" destId="{BA447838-5249-4034-A42F-6D88D4B703DD}" srcOrd="5" destOrd="0" parTransId="{AA07AD4C-7E30-4FCA-900D-3F393BCD911A}" sibTransId="{1C8D708B-579D-494D-8161-E06F59CC87D3}"/>
    <dgm:cxn modelId="{A4C1F8FB-4D6C-45E4-B026-0321C7D9FF23}" type="presOf" srcId="{4927FF62-15F9-4342-9653-1EB6E8D9C5BA}" destId="{2DE7C566-CFBE-4E9F-90D0-06E226A58595}" srcOrd="1" destOrd="0" presId="urn:microsoft.com/office/officeart/2005/8/layout/matrix1"/>
    <dgm:cxn modelId="{BB92867F-E02D-4D40-84F6-6B17A2B5F66F}" srcId="{20230E81-9874-402F-ABB7-513F0C45A699}" destId="{9C2CBB2E-0C0C-4AA5-9A1F-FE62C78CD495}" srcOrd="11" destOrd="0" parTransId="{1BD09D17-3AA4-47BD-83FB-E5608CEA5C82}" sibTransId="{5E07C137-1AB7-4A1F-ADC7-CADF30401280}"/>
    <dgm:cxn modelId="{E0CDBC1B-8785-4976-982C-6AD4973427AC}" srcId="{9774BE81-F951-466D-9123-C6BB839D016D}" destId="{E2AFA947-0592-4875-9778-783C2E1C8C28}" srcOrd="9" destOrd="0" parTransId="{FFD19E5B-0577-4D4F-B8DA-6B0F95947BEB}" sibTransId="{486ACB2B-F512-4A6F-87FA-66344E7464C3}"/>
    <dgm:cxn modelId="{9167552D-17C5-4668-878D-A259B3A7F043}" type="presOf" srcId="{4D040C17-A8B7-4C9E-853A-A700CEC11FDA}" destId="{11C29058-F44C-4A70-BF7F-F8B344AF9731}" srcOrd="0" destOrd="0" presId="urn:microsoft.com/office/officeart/2005/8/layout/matrix1"/>
    <dgm:cxn modelId="{D0459A83-1583-4185-8877-2B1CA39C63B4}" srcId="{9774BE81-F951-466D-9123-C6BB839D016D}" destId="{6794FBC4-B726-4222-A839-588CAE341537}" srcOrd="6" destOrd="0" parTransId="{B683B8B6-020E-457C-83E0-A54C701A3AFD}" sibTransId="{D58EE680-136B-4059-8DD4-0A961BBEE2A0}"/>
    <dgm:cxn modelId="{9A3B2BBA-CD0B-41EB-BEF4-6BE92DF40CAD}" srcId="{9774BE81-F951-466D-9123-C6BB839D016D}" destId="{9832294C-6F30-4428-A828-EF4BE124F8AF}" srcOrd="4" destOrd="0" parTransId="{9D6A70A9-6871-4AD1-8B21-27A42F1C536E}" sibTransId="{107CA825-45B8-494D-B425-708F4E92FCE8}"/>
    <dgm:cxn modelId="{A1565BC0-6C66-4C1F-85CE-2D41867A5841}" srcId="{E2AFA947-0592-4875-9778-783C2E1C8C28}" destId="{1FDFE9F6-ECE3-4858-A2A4-B0C078B902CC}" srcOrd="0" destOrd="0" parTransId="{2060E64E-90A3-4ADA-B346-DE94BCE2436E}" sibTransId="{7A7D2F46-C3D3-41B4-A0A1-6F32EB13CCB0}"/>
    <dgm:cxn modelId="{E638F48A-AE93-43E0-8317-0AC235C5DB94}" type="presOf" srcId="{CE1F7E65-4F48-4990-9F14-03E17F61D930}" destId="{F76C18E8-1F61-43C0-8A09-07C16D8FD4D5}" srcOrd="1" destOrd="0" presId="urn:microsoft.com/office/officeart/2005/8/layout/matrix1"/>
    <dgm:cxn modelId="{C26BB176-7FA1-4BFB-B244-CA6E540AB946}" type="presParOf" srcId="{1EE90196-32F6-4327-828A-C7E0F3BC0CF8}" destId="{511C10E3-2CA7-43E4-99C3-727CFCA11D9B}" srcOrd="0" destOrd="0" presId="urn:microsoft.com/office/officeart/2005/8/layout/matrix1"/>
    <dgm:cxn modelId="{9F16603D-81C7-4BA0-9ADD-67EC96ED9036}" type="presParOf" srcId="{511C10E3-2CA7-43E4-99C3-727CFCA11D9B}" destId="{11C29058-F44C-4A70-BF7F-F8B344AF9731}" srcOrd="0" destOrd="0" presId="urn:microsoft.com/office/officeart/2005/8/layout/matrix1"/>
    <dgm:cxn modelId="{88C4BB89-F205-49C6-B7B4-186B6389264F}" type="presParOf" srcId="{511C10E3-2CA7-43E4-99C3-727CFCA11D9B}" destId="{3A19E1C3-FA20-46EE-9C1D-9F3A0D0054F1}" srcOrd="1" destOrd="0" presId="urn:microsoft.com/office/officeart/2005/8/layout/matrix1"/>
    <dgm:cxn modelId="{86249217-0E52-4BAC-AD99-35E80F96F001}" type="presParOf" srcId="{511C10E3-2CA7-43E4-99C3-727CFCA11D9B}" destId="{F6E1F132-BB67-4A1D-99A0-E869BDB35DB0}" srcOrd="2" destOrd="0" presId="urn:microsoft.com/office/officeart/2005/8/layout/matrix1"/>
    <dgm:cxn modelId="{2A590BB8-CA68-46C0-880A-62F2F320B3BA}" type="presParOf" srcId="{511C10E3-2CA7-43E4-99C3-727CFCA11D9B}" destId="{2DE7C566-CFBE-4E9F-90D0-06E226A58595}" srcOrd="3" destOrd="0" presId="urn:microsoft.com/office/officeart/2005/8/layout/matrix1"/>
    <dgm:cxn modelId="{D9BBC725-16F8-42AF-8F42-034E074F6464}" type="presParOf" srcId="{511C10E3-2CA7-43E4-99C3-727CFCA11D9B}" destId="{3CF16838-5C6C-48FF-8927-23AFFB090BDA}" srcOrd="4" destOrd="0" presId="urn:microsoft.com/office/officeart/2005/8/layout/matrix1"/>
    <dgm:cxn modelId="{2BE2B871-85B9-46ED-BD6B-29B9EED7C8A2}" type="presParOf" srcId="{511C10E3-2CA7-43E4-99C3-727CFCA11D9B}" destId="{F76C18E8-1F61-43C0-8A09-07C16D8FD4D5}" srcOrd="5" destOrd="0" presId="urn:microsoft.com/office/officeart/2005/8/layout/matrix1"/>
    <dgm:cxn modelId="{407904B7-D125-43D1-B4FD-04CFC9E3797D}" type="presParOf" srcId="{511C10E3-2CA7-43E4-99C3-727CFCA11D9B}" destId="{C25450FE-BE35-4082-8074-CD4CC5246EDF}" srcOrd="6" destOrd="0" presId="urn:microsoft.com/office/officeart/2005/8/layout/matrix1"/>
    <dgm:cxn modelId="{D3393135-0D4B-4B7A-8F18-F2777408EFD7}" type="presParOf" srcId="{511C10E3-2CA7-43E4-99C3-727CFCA11D9B}" destId="{761078B3-9676-4385-8596-64438F268656}" srcOrd="7" destOrd="0" presId="urn:microsoft.com/office/officeart/2005/8/layout/matrix1"/>
    <dgm:cxn modelId="{98A8EF58-B91B-47F7-9518-2FD69298039A}" type="presParOf" srcId="{1EE90196-32F6-4327-828A-C7E0F3BC0CF8}" destId="{D53D9DB2-1637-4CD0-84F1-ED94D5F65EE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74BE81-F951-466D-9123-C6BB839D016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230E81-9874-402F-ABB7-513F0C45A699}">
      <dgm:prSet phldrT="[Texto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FE6B35EA-6DC2-4492-BBC4-BA972EF42C0D}" type="parTrans" cxnId="{F504C371-EFDF-4955-9D63-5E53A7AEF269}">
      <dgm:prSet/>
      <dgm:spPr/>
      <dgm:t>
        <a:bodyPr/>
        <a:lstStyle/>
        <a:p>
          <a:endParaRPr lang="en-US"/>
        </a:p>
      </dgm:t>
    </dgm:pt>
    <dgm:pt modelId="{DAE5163A-7117-475D-938D-239FEF2ADEBF}" type="sibTrans" cxnId="{F504C371-EFDF-4955-9D63-5E53A7AEF269}">
      <dgm:prSet/>
      <dgm:spPr/>
      <dgm:t>
        <a:bodyPr/>
        <a:lstStyle/>
        <a:p>
          <a:endParaRPr lang="en-US"/>
        </a:p>
      </dgm:t>
    </dgm:pt>
    <dgm:pt modelId="{D387BACB-A046-4BB4-B175-8705FCB5BEAF}">
      <dgm:prSet phldrT="[Texto]"/>
      <dgm:spPr/>
    </dgm:pt>
    <dgm:pt modelId="{4151AEC8-A374-4B4C-BA37-E26CDD5D7FB4}" type="parTrans" cxnId="{743752A5-BBEE-487B-93C9-CB71F57AFF01}">
      <dgm:prSet/>
      <dgm:spPr/>
      <dgm:t>
        <a:bodyPr/>
        <a:lstStyle/>
        <a:p>
          <a:endParaRPr lang="en-US"/>
        </a:p>
      </dgm:t>
    </dgm:pt>
    <dgm:pt modelId="{3F9AD202-FC70-48F4-A567-737C8FDD90A5}" type="sibTrans" cxnId="{743752A5-BBEE-487B-93C9-CB71F57AFF01}">
      <dgm:prSet/>
      <dgm:spPr/>
      <dgm:t>
        <a:bodyPr/>
        <a:lstStyle/>
        <a:p>
          <a:endParaRPr lang="en-US"/>
        </a:p>
      </dgm:t>
    </dgm:pt>
    <dgm:pt modelId="{08A9FDF7-DAD6-48BA-8786-2066D5BAB0C0}">
      <dgm:prSet phldrT="[Texto]"/>
      <dgm:spPr/>
      <dgm:t>
        <a:bodyPr/>
        <a:lstStyle/>
        <a:p>
          <a:endParaRPr lang="en-US" dirty="0"/>
        </a:p>
      </dgm:t>
    </dgm:pt>
    <dgm:pt modelId="{A50020AE-819B-4471-AF65-DA2D7B1A46A2}" type="parTrans" cxnId="{D3955F98-DF90-48B5-943F-F4E698808FAF}">
      <dgm:prSet/>
      <dgm:spPr/>
      <dgm:t>
        <a:bodyPr/>
        <a:lstStyle/>
        <a:p>
          <a:endParaRPr lang="en-US"/>
        </a:p>
      </dgm:t>
    </dgm:pt>
    <dgm:pt modelId="{6A9C6F40-DB6B-4620-A51F-5C9E8A6D6C81}" type="sibTrans" cxnId="{D3955F98-DF90-48B5-943F-F4E698808FAF}">
      <dgm:prSet/>
      <dgm:spPr/>
      <dgm:t>
        <a:bodyPr/>
        <a:lstStyle/>
        <a:p>
          <a:endParaRPr lang="en-US"/>
        </a:p>
      </dgm:t>
    </dgm:pt>
    <dgm:pt modelId="{C13BFA6E-B689-44AA-BEC6-321A182A219F}">
      <dgm:prSet phldrT="[Texto]"/>
      <dgm:spPr/>
    </dgm:pt>
    <dgm:pt modelId="{B456EADD-DDFA-4745-946F-9B651FA52DB5}" type="parTrans" cxnId="{C0A30643-A56A-4471-B8AE-5D50BAD84819}">
      <dgm:prSet/>
      <dgm:spPr/>
      <dgm:t>
        <a:bodyPr/>
        <a:lstStyle/>
        <a:p>
          <a:endParaRPr lang="en-US"/>
        </a:p>
      </dgm:t>
    </dgm:pt>
    <dgm:pt modelId="{60DB6FB2-12CE-4CD4-AD57-2452156C131B}" type="sibTrans" cxnId="{C0A30643-A56A-4471-B8AE-5D50BAD84819}">
      <dgm:prSet/>
      <dgm:spPr/>
      <dgm:t>
        <a:bodyPr/>
        <a:lstStyle/>
        <a:p>
          <a:endParaRPr lang="en-US"/>
        </a:p>
      </dgm:t>
    </dgm:pt>
    <dgm:pt modelId="{E2AFA947-0592-4875-9778-783C2E1C8C28}">
      <dgm:prSet phldrT="[Texto]" phldr="1"/>
      <dgm:spPr/>
      <dgm:t>
        <a:bodyPr/>
        <a:lstStyle/>
        <a:p>
          <a:endParaRPr lang="en-US" dirty="0"/>
        </a:p>
      </dgm:t>
    </dgm:pt>
    <dgm:pt modelId="{FFD19E5B-0577-4D4F-B8DA-6B0F95947BEB}" type="parTrans" cxnId="{E0CDBC1B-8785-4976-982C-6AD4973427AC}">
      <dgm:prSet/>
      <dgm:spPr/>
      <dgm:t>
        <a:bodyPr/>
        <a:lstStyle/>
        <a:p>
          <a:endParaRPr lang="en-US"/>
        </a:p>
      </dgm:t>
    </dgm:pt>
    <dgm:pt modelId="{486ACB2B-F512-4A6F-87FA-66344E7464C3}" type="sibTrans" cxnId="{E0CDBC1B-8785-4976-982C-6AD4973427AC}">
      <dgm:prSet/>
      <dgm:spPr/>
      <dgm:t>
        <a:bodyPr/>
        <a:lstStyle/>
        <a:p>
          <a:endParaRPr lang="en-US"/>
        </a:p>
      </dgm:t>
    </dgm:pt>
    <dgm:pt modelId="{1FDFE9F6-ECE3-4858-A2A4-B0C078B902CC}">
      <dgm:prSet phldrT="[Texto]"/>
      <dgm:spPr/>
    </dgm:pt>
    <dgm:pt modelId="{2060E64E-90A3-4ADA-B346-DE94BCE2436E}" type="parTrans" cxnId="{A1565BC0-6C66-4C1F-85CE-2D41867A5841}">
      <dgm:prSet/>
      <dgm:spPr/>
      <dgm:t>
        <a:bodyPr/>
        <a:lstStyle/>
        <a:p>
          <a:endParaRPr lang="en-US"/>
        </a:p>
      </dgm:t>
    </dgm:pt>
    <dgm:pt modelId="{7A7D2F46-C3D3-41B4-A0A1-6F32EB13CCB0}" type="sibTrans" cxnId="{A1565BC0-6C66-4C1F-85CE-2D41867A5841}">
      <dgm:prSet/>
      <dgm:spPr/>
      <dgm:t>
        <a:bodyPr/>
        <a:lstStyle/>
        <a:p>
          <a:endParaRPr lang="en-US"/>
        </a:p>
      </dgm:t>
    </dgm:pt>
    <dgm:pt modelId="{40D0BF6F-2879-4004-AF56-8C5D9936B71E}">
      <dgm:prSet phldrT="[Texto]" phldr="1"/>
      <dgm:spPr/>
      <dgm:t>
        <a:bodyPr/>
        <a:lstStyle/>
        <a:p>
          <a:endParaRPr lang="en-US"/>
        </a:p>
      </dgm:t>
    </dgm:pt>
    <dgm:pt modelId="{EB515E76-732D-495F-92E4-F96DF0F65A51}" type="parTrans" cxnId="{E1C69803-E614-49EE-8849-D004D78D82CF}">
      <dgm:prSet/>
      <dgm:spPr/>
      <dgm:t>
        <a:bodyPr/>
        <a:lstStyle/>
        <a:p>
          <a:endParaRPr lang="en-US"/>
        </a:p>
      </dgm:t>
    </dgm:pt>
    <dgm:pt modelId="{D54EC9A4-8E06-49C1-9860-F66EF71C0007}" type="sibTrans" cxnId="{E1C69803-E614-49EE-8849-D004D78D82CF}">
      <dgm:prSet/>
      <dgm:spPr/>
      <dgm:t>
        <a:bodyPr/>
        <a:lstStyle/>
        <a:p>
          <a:endParaRPr lang="en-US"/>
        </a:p>
      </dgm:t>
    </dgm:pt>
    <dgm:pt modelId="{55A5BCD9-373C-47F4-B25A-6F54D455F454}">
      <dgm:prSet phldrT="[Texto]"/>
      <dgm:spPr/>
    </dgm:pt>
    <dgm:pt modelId="{9031B9E7-D729-419C-9411-4981F3F547E7}" type="parTrans" cxnId="{B209C39D-4E50-4A2D-88C5-5484734BA8DA}">
      <dgm:prSet/>
      <dgm:spPr/>
      <dgm:t>
        <a:bodyPr/>
        <a:lstStyle/>
        <a:p>
          <a:endParaRPr lang="en-US"/>
        </a:p>
      </dgm:t>
    </dgm:pt>
    <dgm:pt modelId="{EE67540E-8DDC-42B8-9DCA-2207D673DFC3}" type="sibTrans" cxnId="{B209C39D-4E50-4A2D-88C5-5484734BA8DA}">
      <dgm:prSet/>
      <dgm:spPr/>
      <dgm:t>
        <a:bodyPr/>
        <a:lstStyle/>
        <a:p>
          <a:endParaRPr lang="en-US"/>
        </a:p>
      </dgm:t>
    </dgm:pt>
    <dgm:pt modelId="{79E122F3-C74C-44BD-B5A6-8940F09A4B95}">
      <dgm:prSet/>
      <dgm:spPr/>
      <dgm:t>
        <a:bodyPr/>
        <a:lstStyle/>
        <a:p>
          <a:endParaRPr lang="en-US" dirty="0"/>
        </a:p>
      </dgm:t>
    </dgm:pt>
    <dgm:pt modelId="{53DFFBF6-D8A7-4502-AE98-96A3CBD4AE70}" type="parTrans" cxnId="{160F8167-32C6-4965-A0E2-4FB05D79AF1E}">
      <dgm:prSet/>
      <dgm:spPr/>
      <dgm:t>
        <a:bodyPr/>
        <a:lstStyle/>
        <a:p>
          <a:endParaRPr lang="en-US"/>
        </a:p>
      </dgm:t>
    </dgm:pt>
    <dgm:pt modelId="{4F6AEE7A-A8AF-4FE1-BBFD-05BEB8D5225A}" type="sibTrans" cxnId="{160F8167-32C6-4965-A0E2-4FB05D79AF1E}">
      <dgm:prSet/>
      <dgm:spPr/>
      <dgm:t>
        <a:bodyPr/>
        <a:lstStyle/>
        <a:p>
          <a:endParaRPr lang="en-US"/>
        </a:p>
      </dgm:t>
    </dgm:pt>
    <dgm:pt modelId="{F88D43F9-60C1-429B-8DBD-DC1E1076CD86}">
      <dgm:prSet/>
      <dgm:spPr/>
    </dgm:pt>
    <dgm:pt modelId="{CE988852-20C4-457D-9795-CD1C5DF17D8B}" type="parTrans" cxnId="{62E7DAC9-7F3B-4541-A85A-6E7403FD98CE}">
      <dgm:prSet/>
      <dgm:spPr/>
      <dgm:t>
        <a:bodyPr/>
        <a:lstStyle/>
        <a:p>
          <a:endParaRPr lang="en-US"/>
        </a:p>
      </dgm:t>
    </dgm:pt>
    <dgm:pt modelId="{F9F5A502-D930-4F42-B7C9-51D77636AD2F}" type="sibTrans" cxnId="{62E7DAC9-7F3B-4541-A85A-6E7403FD98CE}">
      <dgm:prSet/>
      <dgm:spPr/>
      <dgm:t>
        <a:bodyPr/>
        <a:lstStyle/>
        <a:p>
          <a:endParaRPr lang="en-US"/>
        </a:p>
      </dgm:t>
    </dgm:pt>
    <dgm:pt modelId="{9832294C-6F30-4428-A828-EF4BE124F8AF}">
      <dgm:prSet/>
      <dgm:spPr/>
      <dgm:t>
        <a:bodyPr/>
        <a:lstStyle/>
        <a:p>
          <a:endParaRPr lang="en-US" dirty="0"/>
        </a:p>
      </dgm:t>
    </dgm:pt>
    <dgm:pt modelId="{9D6A70A9-6871-4AD1-8B21-27A42F1C536E}" type="parTrans" cxnId="{9A3B2BBA-CD0B-41EB-BEF4-6BE92DF40CAD}">
      <dgm:prSet/>
      <dgm:spPr/>
      <dgm:t>
        <a:bodyPr/>
        <a:lstStyle/>
        <a:p>
          <a:endParaRPr lang="en-US"/>
        </a:p>
      </dgm:t>
    </dgm:pt>
    <dgm:pt modelId="{107CA825-45B8-494D-B425-708F4E92FCE8}" type="sibTrans" cxnId="{9A3B2BBA-CD0B-41EB-BEF4-6BE92DF40CAD}">
      <dgm:prSet/>
      <dgm:spPr/>
      <dgm:t>
        <a:bodyPr/>
        <a:lstStyle/>
        <a:p>
          <a:endParaRPr lang="en-US"/>
        </a:p>
      </dgm:t>
    </dgm:pt>
    <dgm:pt modelId="{01FE06DD-E925-42EA-81BA-740CA8B607E4}">
      <dgm:prSet/>
      <dgm:spPr/>
    </dgm:pt>
    <dgm:pt modelId="{6A427639-43E3-411F-9D8D-CBBEDA346234}" type="parTrans" cxnId="{94629D9C-8A0D-4277-8143-6C16B5F36BEE}">
      <dgm:prSet/>
      <dgm:spPr/>
      <dgm:t>
        <a:bodyPr/>
        <a:lstStyle/>
        <a:p>
          <a:endParaRPr lang="en-US"/>
        </a:p>
      </dgm:t>
    </dgm:pt>
    <dgm:pt modelId="{01785A64-21B6-4821-AE2B-B16F4EE5520D}" type="sibTrans" cxnId="{94629D9C-8A0D-4277-8143-6C16B5F36BEE}">
      <dgm:prSet/>
      <dgm:spPr/>
      <dgm:t>
        <a:bodyPr/>
        <a:lstStyle/>
        <a:p>
          <a:endParaRPr lang="en-US"/>
        </a:p>
      </dgm:t>
    </dgm:pt>
    <dgm:pt modelId="{6794FBC4-B726-4222-A839-588CAE341537}">
      <dgm:prSet/>
      <dgm:spPr/>
      <dgm:t>
        <a:bodyPr/>
        <a:lstStyle/>
        <a:p>
          <a:endParaRPr lang="en-US" dirty="0"/>
        </a:p>
      </dgm:t>
    </dgm:pt>
    <dgm:pt modelId="{B683B8B6-020E-457C-83E0-A54C701A3AFD}" type="parTrans" cxnId="{D0459A83-1583-4185-8877-2B1CA39C63B4}">
      <dgm:prSet/>
      <dgm:spPr/>
      <dgm:t>
        <a:bodyPr/>
        <a:lstStyle/>
        <a:p>
          <a:endParaRPr lang="en-US"/>
        </a:p>
      </dgm:t>
    </dgm:pt>
    <dgm:pt modelId="{D58EE680-136B-4059-8DD4-0A961BBEE2A0}" type="sibTrans" cxnId="{D0459A83-1583-4185-8877-2B1CA39C63B4}">
      <dgm:prSet/>
      <dgm:spPr/>
      <dgm:t>
        <a:bodyPr/>
        <a:lstStyle/>
        <a:p>
          <a:endParaRPr lang="en-US"/>
        </a:p>
      </dgm:t>
    </dgm:pt>
    <dgm:pt modelId="{2C5749AF-C690-4375-9DE3-5FB91E56669E}">
      <dgm:prSet/>
      <dgm:spPr/>
    </dgm:pt>
    <dgm:pt modelId="{B5E9CF87-D1DF-4FC6-848A-5C0E3580B4FE}" type="parTrans" cxnId="{4D00E2F2-96F0-438E-BFB1-1FC24CD8DBFA}">
      <dgm:prSet/>
      <dgm:spPr/>
      <dgm:t>
        <a:bodyPr/>
        <a:lstStyle/>
        <a:p>
          <a:endParaRPr lang="en-US"/>
        </a:p>
      </dgm:t>
    </dgm:pt>
    <dgm:pt modelId="{F5A01524-9E15-4168-8266-C0594A4C458D}" type="sibTrans" cxnId="{4D00E2F2-96F0-438E-BFB1-1FC24CD8DBFA}">
      <dgm:prSet/>
      <dgm:spPr/>
      <dgm:t>
        <a:bodyPr/>
        <a:lstStyle/>
        <a:p>
          <a:endParaRPr lang="en-US"/>
        </a:p>
      </dgm:t>
    </dgm:pt>
    <dgm:pt modelId="{4D040C17-A8B7-4C9E-853A-A700CEC11FDA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B2165650-E670-428F-8CC2-256FF4D7C5E4}" type="parTrans" cxnId="{14BF9852-8241-4995-8C47-E73C30D12BFB}">
      <dgm:prSet/>
      <dgm:spPr/>
      <dgm:t>
        <a:bodyPr/>
        <a:lstStyle/>
        <a:p>
          <a:endParaRPr lang="en-US"/>
        </a:p>
      </dgm:t>
    </dgm:pt>
    <dgm:pt modelId="{42F2385F-EA6D-480D-BDE4-16475F32FAB1}" type="sibTrans" cxnId="{14BF9852-8241-4995-8C47-E73C30D12BFB}">
      <dgm:prSet/>
      <dgm:spPr/>
      <dgm:t>
        <a:bodyPr/>
        <a:lstStyle/>
        <a:p>
          <a:endParaRPr lang="en-US"/>
        </a:p>
      </dgm:t>
    </dgm:pt>
    <dgm:pt modelId="{4927FF62-15F9-4342-9653-1EB6E8D9C5BA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FCCF57F9-D4D4-4409-9FE2-E6122B2BEFAD}" type="parTrans" cxnId="{46FC6F28-4968-4747-BDBD-03D39326E198}">
      <dgm:prSet/>
      <dgm:spPr/>
      <dgm:t>
        <a:bodyPr/>
        <a:lstStyle/>
        <a:p>
          <a:endParaRPr lang="en-US"/>
        </a:p>
      </dgm:t>
    </dgm:pt>
    <dgm:pt modelId="{A622FA6C-0E6C-414E-B8DD-BDE418B7BC31}" type="sibTrans" cxnId="{46FC6F28-4968-4747-BDBD-03D39326E198}">
      <dgm:prSet/>
      <dgm:spPr/>
      <dgm:t>
        <a:bodyPr/>
        <a:lstStyle/>
        <a:p>
          <a:endParaRPr lang="en-US"/>
        </a:p>
      </dgm:t>
    </dgm:pt>
    <dgm:pt modelId="{CE1F7E65-4F48-4990-9F14-03E17F61D930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30464386-B347-4FF9-B07F-803E358573CE}" type="parTrans" cxnId="{F54F3A9C-BA65-444C-8981-4AE728241DBD}">
      <dgm:prSet/>
      <dgm:spPr/>
      <dgm:t>
        <a:bodyPr/>
        <a:lstStyle/>
        <a:p>
          <a:endParaRPr lang="en-US"/>
        </a:p>
      </dgm:t>
    </dgm:pt>
    <dgm:pt modelId="{3617B7BE-1711-4CBC-AF32-B3AF16793FF6}" type="sibTrans" cxnId="{F54F3A9C-BA65-444C-8981-4AE728241DBD}">
      <dgm:prSet/>
      <dgm:spPr/>
      <dgm:t>
        <a:bodyPr/>
        <a:lstStyle/>
        <a:p>
          <a:endParaRPr lang="en-US"/>
        </a:p>
      </dgm:t>
    </dgm:pt>
    <dgm:pt modelId="{8D52E33C-753A-443E-833C-B18513BE1517}">
      <dgm:prSet/>
      <dgm:spPr/>
      <dgm:t>
        <a:bodyPr/>
        <a:lstStyle/>
        <a:p>
          <a:endParaRPr lang="en-US"/>
        </a:p>
      </dgm:t>
    </dgm:pt>
    <dgm:pt modelId="{01F932B4-4721-4D56-9F9D-565CFB7AB8C8}" type="parTrans" cxnId="{B1EB1444-7A27-4B9A-A0C2-2BA0D4706775}">
      <dgm:prSet/>
      <dgm:spPr/>
      <dgm:t>
        <a:bodyPr/>
        <a:lstStyle/>
        <a:p>
          <a:endParaRPr lang="en-US"/>
        </a:p>
      </dgm:t>
    </dgm:pt>
    <dgm:pt modelId="{5CEE3380-8E71-4A1D-BFF1-324067EA103C}" type="sibTrans" cxnId="{B1EB1444-7A27-4B9A-A0C2-2BA0D4706775}">
      <dgm:prSet/>
      <dgm:spPr/>
      <dgm:t>
        <a:bodyPr/>
        <a:lstStyle/>
        <a:p>
          <a:endParaRPr lang="en-US"/>
        </a:p>
      </dgm:t>
    </dgm:pt>
    <dgm:pt modelId="{F846BB50-52DD-4BBD-9FFC-1D0035F4B793}">
      <dgm:prSet/>
      <dgm:spPr/>
    </dgm:pt>
    <dgm:pt modelId="{A0F058BC-50BB-4CF0-BF89-0D91C1EA3D2E}" type="parTrans" cxnId="{458B619E-B6BD-4013-A593-40A86B84F62D}">
      <dgm:prSet/>
      <dgm:spPr/>
      <dgm:t>
        <a:bodyPr/>
        <a:lstStyle/>
        <a:p>
          <a:endParaRPr lang="en-US"/>
        </a:p>
      </dgm:t>
    </dgm:pt>
    <dgm:pt modelId="{C6F812B8-D46D-4F40-8F8C-8048A2E57F22}" type="sibTrans" cxnId="{458B619E-B6BD-4013-A593-40A86B84F62D}">
      <dgm:prSet/>
      <dgm:spPr/>
      <dgm:t>
        <a:bodyPr/>
        <a:lstStyle/>
        <a:p>
          <a:endParaRPr lang="en-US"/>
        </a:p>
      </dgm:t>
    </dgm:pt>
    <dgm:pt modelId="{F512727E-CBB0-4DBD-BBBF-B839A5DBB13E}">
      <dgm:prSet/>
      <dgm:spPr/>
      <dgm:t>
        <a:bodyPr/>
        <a:lstStyle/>
        <a:p>
          <a:endParaRPr lang="en-US"/>
        </a:p>
      </dgm:t>
    </dgm:pt>
    <dgm:pt modelId="{D6C03341-DED2-48CA-91D2-A674EA903A32}" type="parTrans" cxnId="{6CD29BE7-2035-4194-BF4D-39931BBAC8CF}">
      <dgm:prSet/>
      <dgm:spPr/>
      <dgm:t>
        <a:bodyPr/>
        <a:lstStyle/>
        <a:p>
          <a:endParaRPr lang="en-US"/>
        </a:p>
      </dgm:t>
    </dgm:pt>
    <dgm:pt modelId="{8DB1B704-436A-4822-9AA2-83AD3910C86A}" type="sibTrans" cxnId="{6CD29BE7-2035-4194-BF4D-39931BBAC8CF}">
      <dgm:prSet/>
      <dgm:spPr/>
      <dgm:t>
        <a:bodyPr/>
        <a:lstStyle/>
        <a:p>
          <a:endParaRPr lang="en-US"/>
        </a:p>
      </dgm:t>
    </dgm:pt>
    <dgm:pt modelId="{9C2CBB2E-0C0C-4AA5-9A1F-FE62C78CD495}">
      <dgm:prSet/>
      <dgm:spPr/>
    </dgm:pt>
    <dgm:pt modelId="{1BD09D17-3AA4-47BD-83FB-E5608CEA5C82}" type="parTrans" cxnId="{BB92867F-E02D-4D40-84F6-6B17A2B5F66F}">
      <dgm:prSet/>
      <dgm:spPr/>
      <dgm:t>
        <a:bodyPr/>
        <a:lstStyle/>
        <a:p>
          <a:endParaRPr lang="en-US"/>
        </a:p>
      </dgm:t>
    </dgm:pt>
    <dgm:pt modelId="{5E07C137-1AB7-4A1F-ADC7-CADF30401280}" type="sibTrans" cxnId="{BB92867F-E02D-4D40-84F6-6B17A2B5F66F}">
      <dgm:prSet/>
      <dgm:spPr/>
      <dgm:t>
        <a:bodyPr/>
        <a:lstStyle/>
        <a:p>
          <a:endParaRPr lang="en-US"/>
        </a:p>
      </dgm:t>
    </dgm:pt>
    <dgm:pt modelId="{BE864D0C-B2DE-4AC9-9CAA-9DDE19DDE013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7856F7BC-F2BA-40AF-B248-E885EA4E6D7D}" type="parTrans" cxnId="{A26E9AF0-6214-4296-A2ED-B9DA27A7B5FF}">
      <dgm:prSet/>
      <dgm:spPr/>
      <dgm:t>
        <a:bodyPr/>
        <a:lstStyle/>
        <a:p>
          <a:endParaRPr lang="en-US"/>
        </a:p>
      </dgm:t>
    </dgm:pt>
    <dgm:pt modelId="{11018F1B-F7FE-48A3-A641-C2490DFF923C}" type="sibTrans" cxnId="{A26E9AF0-6214-4296-A2ED-B9DA27A7B5FF}">
      <dgm:prSet/>
      <dgm:spPr/>
      <dgm:t>
        <a:bodyPr/>
        <a:lstStyle/>
        <a:p>
          <a:endParaRPr lang="en-US"/>
        </a:p>
      </dgm:t>
    </dgm:pt>
    <dgm:pt modelId="{A9802BE2-4C89-4EBE-AFE7-025BBD093473}">
      <dgm:prSet/>
      <dgm:spPr/>
      <dgm:t>
        <a:bodyPr/>
        <a:lstStyle/>
        <a:p>
          <a:endParaRPr lang="en-US" dirty="0"/>
        </a:p>
      </dgm:t>
    </dgm:pt>
    <dgm:pt modelId="{DFD2D97D-0A6E-477A-BD39-ABD6A43C191A}" type="parTrans" cxnId="{BACD5000-43D3-4F90-B6E0-06E9DE192A10}">
      <dgm:prSet/>
      <dgm:spPr/>
      <dgm:t>
        <a:bodyPr/>
        <a:lstStyle/>
        <a:p>
          <a:endParaRPr lang="en-US"/>
        </a:p>
      </dgm:t>
    </dgm:pt>
    <dgm:pt modelId="{76D4B375-9D91-4F12-BBE4-4AB846FD2B7A}" type="sibTrans" cxnId="{BACD5000-43D3-4F90-B6E0-06E9DE192A10}">
      <dgm:prSet/>
      <dgm:spPr/>
      <dgm:t>
        <a:bodyPr/>
        <a:lstStyle/>
        <a:p>
          <a:endParaRPr lang="en-US"/>
        </a:p>
      </dgm:t>
    </dgm:pt>
    <dgm:pt modelId="{BA447838-5249-4034-A42F-6D88D4B703DD}">
      <dgm:prSet/>
      <dgm:spPr/>
    </dgm:pt>
    <dgm:pt modelId="{AA07AD4C-7E30-4FCA-900D-3F393BCD911A}" type="parTrans" cxnId="{1C3B2BF3-7A72-4DB6-AF4F-11482B4759BB}">
      <dgm:prSet/>
      <dgm:spPr/>
      <dgm:t>
        <a:bodyPr/>
        <a:lstStyle/>
        <a:p>
          <a:endParaRPr lang="en-US"/>
        </a:p>
      </dgm:t>
    </dgm:pt>
    <dgm:pt modelId="{1C8D708B-579D-494D-8161-E06F59CC87D3}" type="sibTrans" cxnId="{1C3B2BF3-7A72-4DB6-AF4F-11482B4759BB}">
      <dgm:prSet/>
      <dgm:spPr/>
      <dgm:t>
        <a:bodyPr/>
        <a:lstStyle/>
        <a:p>
          <a:endParaRPr lang="en-US"/>
        </a:p>
      </dgm:t>
    </dgm:pt>
    <dgm:pt modelId="{7CC29F17-5679-4F0D-A770-3FDAFB196D2D}">
      <dgm:prSet/>
      <dgm:spPr/>
      <dgm:t>
        <a:bodyPr/>
        <a:lstStyle/>
        <a:p>
          <a:endParaRPr lang="en-US" dirty="0"/>
        </a:p>
      </dgm:t>
    </dgm:pt>
    <dgm:pt modelId="{34E62210-1D67-4421-AB89-7D44D5015E38}" type="parTrans" cxnId="{25DD18B9-D700-45EE-A15B-33ADCCC74C0C}">
      <dgm:prSet/>
      <dgm:spPr/>
      <dgm:t>
        <a:bodyPr/>
        <a:lstStyle/>
        <a:p>
          <a:endParaRPr lang="en-US"/>
        </a:p>
      </dgm:t>
    </dgm:pt>
    <dgm:pt modelId="{546CCA69-91AD-471C-8F35-C33E302A3786}" type="sibTrans" cxnId="{25DD18B9-D700-45EE-A15B-33ADCCC74C0C}">
      <dgm:prSet/>
      <dgm:spPr/>
      <dgm:t>
        <a:bodyPr/>
        <a:lstStyle/>
        <a:p>
          <a:endParaRPr lang="en-US"/>
        </a:p>
      </dgm:t>
    </dgm:pt>
    <dgm:pt modelId="{72A09A2B-7111-45EB-83C8-B03B63D9DA3C}">
      <dgm:prSet/>
      <dgm:spPr/>
    </dgm:pt>
    <dgm:pt modelId="{4F2C4084-387C-47E3-B3D7-807F5EA4EEF0}" type="parTrans" cxnId="{04684E1F-A52A-4C67-BFBF-D661DD9891CB}">
      <dgm:prSet/>
      <dgm:spPr/>
      <dgm:t>
        <a:bodyPr/>
        <a:lstStyle/>
        <a:p>
          <a:endParaRPr lang="en-US"/>
        </a:p>
      </dgm:t>
    </dgm:pt>
    <dgm:pt modelId="{706A2A57-625C-4A9A-9B78-0353519412F3}" type="sibTrans" cxnId="{04684E1F-A52A-4C67-BFBF-D661DD9891CB}">
      <dgm:prSet/>
      <dgm:spPr/>
      <dgm:t>
        <a:bodyPr/>
        <a:lstStyle/>
        <a:p>
          <a:endParaRPr lang="en-US"/>
        </a:p>
      </dgm:t>
    </dgm:pt>
    <dgm:pt modelId="{1EE90196-32F6-4327-828A-C7E0F3BC0CF8}" type="pres">
      <dgm:prSet presAssocID="{9774BE81-F951-466D-9123-C6BB839D016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11C10E3-2CA7-43E4-99C3-727CFCA11D9B}" type="pres">
      <dgm:prSet presAssocID="{9774BE81-F951-466D-9123-C6BB839D016D}" presName="matrix" presStyleCnt="0"/>
      <dgm:spPr/>
    </dgm:pt>
    <dgm:pt modelId="{11C29058-F44C-4A70-BF7F-F8B344AF9731}" type="pres">
      <dgm:prSet presAssocID="{9774BE81-F951-466D-9123-C6BB839D016D}" presName="tile1" presStyleLbl="node1" presStyleIdx="0" presStyleCnt="4" custLinFactNeighborX="992" custLinFactNeighborY="915"/>
      <dgm:spPr/>
      <dgm:t>
        <a:bodyPr/>
        <a:lstStyle/>
        <a:p>
          <a:endParaRPr lang="en-US"/>
        </a:p>
      </dgm:t>
    </dgm:pt>
    <dgm:pt modelId="{3A19E1C3-FA20-46EE-9C1D-9F3A0D0054F1}" type="pres">
      <dgm:prSet presAssocID="{9774BE81-F951-466D-9123-C6BB839D016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F132-BB67-4A1D-99A0-E869BDB35DB0}" type="pres">
      <dgm:prSet presAssocID="{9774BE81-F951-466D-9123-C6BB839D016D}" presName="tile2" presStyleLbl="node1" presStyleIdx="1" presStyleCnt="4"/>
      <dgm:spPr/>
    </dgm:pt>
    <dgm:pt modelId="{2DE7C566-CFBE-4E9F-90D0-06E226A58595}" type="pres">
      <dgm:prSet presAssocID="{9774BE81-F951-466D-9123-C6BB839D016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CF16838-5C6C-48FF-8927-23AFFB090BDA}" type="pres">
      <dgm:prSet presAssocID="{9774BE81-F951-466D-9123-C6BB839D016D}" presName="tile3" presStyleLbl="node1" presStyleIdx="2" presStyleCnt="4"/>
      <dgm:spPr/>
    </dgm:pt>
    <dgm:pt modelId="{F76C18E8-1F61-43C0-8A09-07C16D8FD4D5}" type="pres">
      <dgm:prSet presAssocID="{9774BE81-F951-466D-9123-C6BB839D016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5450FE-BE35-4082-8074-CD4CC5246EDF}" type="pres">
      <dgm:prSet presAssocID="{9774BE81-F951-466D-9123-C6BB839D016D}" presName="tile4" presStyleLbl="node1" presStyleIdx="3" presStyleCnt="4"/>
      <dgm:spPr/>
      <dgm:t>
        <a:bodyPr/>
        <a:lstStyle/>
        <a:p>
          <a:endParaRPr lang="en-US"/>
        </a:p>
      </dgm:t>
    </dgm:pt>
    <dgm:pt modelId="{761078B3-9676-4385-8596-64438F268656}" type="pres">
      <dgm:prSet presAssocID="{9774BE81-F951-466D-9123-C6BB839D016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D9DB2-1637-4CD0-84F1-ED94D5F65EE3}" type="pres">
      <dgm:prSet presAssocID="{9774BE81-F951-466D-9123-C6BB839D016D}" presName="centerTile" presStyleLbl="fgShp" presStyleIdx="0" presStyleCnt="1" custScaleX="57471" custScaleY="476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504C371-EFDF-4955-9D63-5E53A7AEF269}" srcId="{9774BE81-F951-466D-9123-C6BB839D016D}" destId="{20230E81-9874-402F-ABB7-513F0C45A699}" srcOrd="0" destOrd="0" parTransId="{FE6B35EA-6DC2-4492-BBC4-BA972EF42C0D}" sibTransId="{DAE5163A-7117-475D-938D-239FEF2ADEBF}"/>
    <dgm:cxn modelId="{BACD5000-43D3-4F90-B6E0-06E9DE192A10}" srcId="{20230E81-9874-402F-ABB7-513F0C45A699}" destId="{A9802BE2-4C89-4EBE-AFE7-025BBD093473}" srcOrd="4" destOrd="0" parTransId="{DFD2D97D-0A6E-477A-BD39-ABD6A43C191A}" sibTransId="{76D4B375-9D91-4F12-BBE4-4AB846FD2B7A}"/>
    <dgm:cxn modelId="{A9792494-E496-49C6-A6F7-1DEBDDEDCF76}" type="presOf" srcId="{4D040C17-A8B7-4C9E-853A-A700CEC11FDA}" destId="{11C29058-F44C-4A70-BF7F-F8B344AF9731}" srcOrd="0" destOrd="0" presId="urn:microsoft.com/office/officeart/2005/8/layout/matrix1"/>
    <dgm:cxn modelId="{743752A5-BBEE-487B-93C9-CB71F57AFF01}" srcId="{9774BE81-F951-466D-9123-C6BB839D016D}" destId="{D387BACB-A046-4BB4-B175-8705FCB5BEAF}" srcOrd="1" destOrd="0" parTransId="{4151AEC8-A374-4B4C-BA37-E26CDD5D7FB4}" sibTransId="{3F9AD202-FC70-48F4-A567-737C8FDD90A5}"/>
    <dgm:cxn modelId="{B209C39D-4E50-4A2D-88C5-5484734BA8DA}" srcId="{40D0BF6F-2879-4004-AF56-8C5D9936B71E}" destId="{55A5BCD9-373C-47F4-B25A-6F54D455F454}" srcOrd="0" destOrd="0" parTransId="{9031B9E7-D729-419C-9411-4981F3F547E7}" sibTransId="{EE67540E-8DDC-42B8-9DCA-2207D673DFC3}"/>
    <dgm:cxn modelId="{CE061B14-9701-4CE1-9206-9F1F27EAEEAC}" type="presOf" srcId="{9774BE81-F951-466D-9123-C6BB839D016D}" destId="{1EE90196-32F6-4327-828A-C7E0F3BC0CF8}" srcOrd="0" destOrd="0" presId="urn:microsoft.com/office/officeart/2005/8/layout/matrix1"/>
    <dgm:cxn modelId="{160F8167-32C6-4965-A0E2-4FB05D79AF1E}" srcId="{9774BE81-F951-466D-9123-C6BB839D016D}" destId="{79E122F3-C74C-44BD-B5A6-8940F09A4B95}" srcOrd="2" destOrd="0" parTransId="{53DFFBF6-D8A7-4502-AE98-96A3CBD4AE70}" sibTransId="{4F6AEE7A-A8AF-4FE1-BBFD-05BEB8D5225A}"/>
    <dgm:cxn modelId="{4D00E2F2-96F0-438E-BFB1-1FC24CD8DBFA}" srcId="{9774BE81-F951-466D-9123-C6BB839D016D}" destId="{2C5749AF-C690-4375-9DE3-5FB91E56669E}" srcOrd="7" destOrd="0" parTransId="{B5E9CF87-D1DF-4FC6-848A-5C0E3580B4FE}" sibTransId="{F5A01524-9E15-4168-8266-C0594A4C458D}"/>
    <dgm:cxn modelId="{D35A1CDA-64CA-4F28-9476-54BEA9C399D4}" type="presOf" srcId="{4927FF62-15F9-4342-9653-1EB6E8D9C5BA}" destId="{2DE7C566-CFBE-4E9F-90D0-06E226A58595}" srcOrd="1" destOrd="0" presId="urn:microsoft.com/office/officeart/2005/8/layout/matrix1"/>
    <dgm:cxn modelId="{458B619E-B6BD-4013-A593-40A86B84F62D}" srcId="{20230E81-9874-402F-ABB7-513F0C45A699}" destId="{F846BB50-52DD-4BBD-9FFC-1D0035F4B793}" srcOrd="9" destOrd="0" parTransId="{A0F058BC-50BB-4CF0-BF89-0D91C1EA3D2E}" sibTransId="{C6F812B8-D46D-4F40-8F8C-8048A2E57F22}"/>
    <dgm:cxn modelId="{6CD29BE7-2035-4194-BF4D-39931BBAC8CF}" srcId="{20230E81-9874-402F-ABB7-513F0C45A699}" destId="{F512727E-CBB0-4DBD-BBBF-B839A5DBB13E}" srcOrd="10" destOrd="0" parTransId="{D6C03341-DED2-48CA-91D2-A674EA903A32}" sibTransId="{8DB1B704-436A-4822-9AA2-83AD3910C86A}"/>
    <dgm:cxn modelId="{A0A3C633-F573-4829-86E8-42BA7D7D5B96}" type="presOf" srcId="{20230E81-9874-402F-ABB7-513F0C45A699}" destId="{D53D9DB2-1637-4CD0-84F1-ED94D5F65EE3}" srcOrd="0" destOrd="0" presId="urn:microsoft.com/office/officeart/2005/8/layout/matrix1"/>
    <dgm:cxn modelId="{E1C69803-E614-49EE-8849-D004D78D82CF}" srcId="{9774BE81-F951-466D-9123-C6BB839D016D}" destId="{40D0BF6F-2879-4004-AF56-8C5D9936B71E}" srcOrd="10" destOrd="0" parTransId="{EB515E76-732D-495F-92E4-F96DF0F65A51}" sibTransId="{D54EC9A4-8E06-49C1-9860-F66EF71C0007}"/>
    <dgm:cxn modelId="{C0A30643-A56A-4471-B8AE-5D50BAD84819}" srcId="{08A9FDF7-DAD6-48BA-8786-2066D5BAB0C0}" destId="{C13BFA6E-B689-44AA-BEC6-321A182A219F}" srcOrd="0" destOrd="0" parTransId="{B456EADD-DDFA-4745-946F-9B651FA52DB5}" sibTransId="{60DB6FB2-12CE-4CD4-AD57-2452156C131B}"/>
    <dgm:cxn modelId="{94629D9C-8A0D-4277-8143-6C16B5F36BEE}" srcId="{9774BE81-F951-466D-9123-C6BB839D016D}" destId="{01FE06DD-E925-42EA-81BA-740CA8B607E4}" srcOrd="5" destOrd="0" parTransId="{6A427639-43E3-411F-9D8D-CBBEDA346234}" sibTransId="{01785A64-21B6-4821-AE2B-B16F4EE5520D}"/>
    <dgm:cxn modelId="{71E80A52-783B-42FA-920B-30EEFABC6A51}" type="presOf" srcId="{BE864D0C-B2DE-4AC9-9CAA-9DDE19DDE013}" destId="{761078B3-9676-4385-8596-64438F268656}" srcOrd="1" destOrd="0" presId="urn:microsoft.com/office/officeart/2005/8/layout/matrix1"/>
    <dgm:cxn modelId="{04684E1F-A52A-4C67-BFBF-D661DD9891CB}" srcId="{20230E81-9874-402F-ABB7-513F0C45A699}" destId="{72A09A2B-7111-45EB-83C8-B03B63D9DA3C}" srcOrd="7" destOrd="0" parTransId="{4F2C4084-387C-47E3-B3D7-807F5EA4EEF0}" sibTransId="{706A2A57-625C-4A9A-9B78-0353519412F3}"/>
    <dgm:cxn modelId="{D3955F98-DF90-48B5-943F-F4E698808FAF}" srcId="{9774BE81-F951-466D-9123-C6BB839D016D}" destId="{08A9FDF7-DAD6-48BA-8786-2066D5BAB0C0}" srcOrd="8" destOrd="0" parTransId="{A50020AE-819B-4471-AF65-DA2D7B1A46A2}" sibTransId="{6A9C6F40-DB6B-4620-A51F-5C9E8A6D6C81}"/>
    <dgm:cxn modelId="{3EE528C9-7AF3-4C07-8B98-B5EF81CB449D}" type="presOf" srcId="{4D040C17-A8B7-4C9E-853A-A700CEC11FDA}" destId="{3A19E1C3-FA20-46EE-9C1D-9F3A0D0054F1}" srcOrd="1" destOrd="0" presId="urn:microsoft.com/office/officeart/2005/8/layout/matrix1"/>
    <dgm:cxn modelId="{57E30B97-66F8-4B29-AB9F-F6DA29E470F8}" type="presOf" srcId="{CE1F7E65-4F48-4990-9F14-03E17F61D930}" destId="{3CF16838-5C6C-48FF-8927-23AFFB090BDA}" srcOrd="0" destOrd="0" presId="urn:microsoft.com/office/officeart/2005/8/layout/matrix1"/>
    <dgm:cxn modelId="{B1EB1444-7A27-4B9A-A0C2-2BA0D4706775}" srcId="{20230E81-9874-402F-ABB7-513F0C45A699}" destId="{8D52E33C-753A-443E-833C-B18513BE1517}" srcOrd="8" destOrd="0" parTransId="{01F932B4-4721-4D56-9F9D-565CFB7AB8C8}" sibTransId="{5CEE3380-8E71-4A1D-BFF1-324067EA103C}"/>
    <dgm:cxn modelId="{46FC6F28-4968-4747-BDBD-03D39326E198}" srcId="{20230E81-9874-402F-ABB7-513F0C45A699}" destId="{4927FF62-15F9-4342-9653-1EB6E8D9C5BA}" srcOrd="1" destOrd="0" parTransId="{FCCF57F9-D4D4-4409-9FE2-E6122B2BEFAD}" sibTransId="{A622FA6C-0E6C-414E-B8DD-BDE418B7BC31}"/>
    <dgm:cxn modelId="{14BF9852-8241-4995-8C47-E73C30D12BFB}" srcId="{20230E81-9874-402F-ABB7-513F0C45A699}" destId="{4D040C17-A8B7-4C9E-853A-A700CEC11FDA}" srcOrd="0" destOrd="0" parTransId="{B2165650-E670-428F-8CC2-256FF4D7C5E4}" sibTransId="{42F2385F-EA6D-480D-BDE4-16475F32FAB1}"/>
    <dgm:cxn modelId="{A26E9AF0-6214-4296-A2ED-B9DA27A7B5FF}" srcId="{20230E81-9874-402F-ABB7-513F0C45A699}" destId="{BE864D0C-B2DE-4AC9-9CAA-9DDE19DDE013}" srcOrd="3" destOrd="0" parTransId="{7856F7BC-F2BA-40AF-B248-E885EA4E6D7D}" sibTransId="{11018F1B-F7FE-48A3-A641-C2490DFF923C}"/>
    <dgm:cxn modelId="{AA0F4446-08B0-4A4C-B19D-77DDE134C785}" type="presOf" srcId="{4927FF62-15F9-4342-9653-1EB6E8D9C5BA}" destId="{F6E1F132-BB67-4A1D-99A0-E869BDB35DB0}" srcOrd="0" destOrd="0" presId="urn:microsoft.com/office/officeart/2005/8/layout/matrix1"/>
    <dgm:cxn modelId="{62E7DAC9-7F3B-4541-A85A-6E7403FD98CE}" srcId="{9774BE81-F951-466D-9123-C6BB839D016D}" destId="{F88D43F9-60C1-429B-8DBD-DC1E1076CD86}" srcOrd="3" destOrd="0" parTransId="{CE988852-20C4-457D-9795-CD1C5DF17D8B}" sibTransId="{F9F5A502-D930-4F42-B7C9-51D77636AD2F}"/>
    <dgm:cxn modelId="{25DD18B9-D700-45EE-A15B-33ADCCC74C0C}" srcId="{20230E81-9874-402F-ABB7-513F0C45A699}" destId="{7CC29F17-5679-4F0D-A770-3FDAFB196D2D}" srcOrd="6" destOrd="0" parTransId="{34E62210-1D67-4421-AB89-7D44D5015E38}" sibTransId="{546CCA69-91AD-471C-8F35-C33E302A3786}"/>
    <dgm:cxn modelId="{62E91D5E-403E-445C-ACC6-09085F602032}" type="presOf" srcId="{BE864D0C-B2DE-4AC9-9CAA-9DDE19DDE013}" destId="{C25450FE-BE35-4082-8074-CD4CC5246EDF}" srcOrd="0" destOrd="0" presId="urn:microsoft.com/office/officeart/2005/8/layout/matrix1"/>
    <dgm:cxn modelId="{F54F3A9C-BA65-444C-8981-4AE728241DBD}" srcId="{20230E81-9874-402F-ABB7-513F0C45A699}" destId="{CE1F7E65-4F48-4990-9F14-03E17F61D930}" srcOrd="2" destOrd="0" parTransId="{30464386-B347-4FF9-B07F-803E358573CE}" sibTransId="{3617B7BE-1711-4CBC-AF32-B3AF16793FF6}"/>
    <dgm:cxn modelId="{7328E216-A80B-4B8F-8D1E-D7E01608E240}" type="presOf" srcId="{CE1F7E65-4F48-4990-9F14-03E17F61D930}" destId="{F76C18E8-1F61-43C0-8A09-07C16D8FD4D5}" srcOrd="1" destOrd="0" presId="urn:microsoft.com/office/officeart/2005/8/layout/matrix1"/>
    <dgm:cxn modelId="{1C3B2BF3-7A72-4DB6-AF4F-11482B4759BB}" srcId="{20230E81-9874-402F-ABB7-513F0C45A699}" destId="{BA447838-5249-4034-A42F-6D88D4B703DD}" srcOrd="5" destOrd="0" parTransId="{AA07AD4C-7E30-4FCA-900D-3F393BCD911A}" sibTransId="{1C8D708B-579D-494D-8161-E06F59CC87D3}"/>
    <dgm:cxn modelId="{BB92867F-E02D-4D40-84F6-6B17A2B5F66F}" srcId="{20230E81-9874-402F-ABB7-513F0C45A699}" destId="{9C2CBB2E-0C0C-4AA5-9A1F-FE62C78CD495}" srcOrd="11" destOrd="0" parTransId="{1BD09D17-3AA4-47BD-83FB-E5608CEA5C82}" sibTransId="{5E07C137-1AB7-4A1F-ADC7-CADF30401280}"/>
    <dgm:cxn modelId="{E0CDBC1B-8785-4976-982C-6AD4973427AC}" srcId="{9774BE81-F951-466D-9123-C6BB839D016D}" destId="{E2AFA947-0592-4875-9778-783C2E1C8C28}" srcOrd="9" destOrd="0" parTransId="{FFD19E5B-0577-4D4F-B8DA-6B0F95947BEB}" sibTransId="{486ACB2B-F512-4A6F-87FA-66344E7464C3}"/>
    <dgm:cxn modelId="{D0459A83-1583-4185-8877-2B1CA39C63B4}" srcId="{9774BE81-F951-466D-9123-C6BB839D016D}" destId="{6794FBC4-B726-4222-A839-588CAE341537}" srcOrd="6" destOrd="0" parTransId="{B683B8B6-020E-457C-83E0-A54C701A3AFD}" sibTransId="{D58EE680-136B-4059-8DD4-0A961BBEE2A0}"/>
    <dgm:cxn modelId="{9A3B2BBA-CD0B-41EB-BEF4-6BE92DF40CAD}" srcId="{9774BE81-F951-466D-9123-C6BB839D016D}" destId="{9832294C-6F30-4428-A828-EF4BE124F8AF}" srcOrd="4" destOrd="0" parTransId="{9D6A70A9-6871-4AD1-8B21-27A42F1C536E}" sibTransId="{107CA825-45B8-494D-B425-708F4E92FCE8}"/>
    <dgm:cxn modelId="{A1565BC0-6C66-4C1F-85CE-2D41867A5841}" srcId="{E2AFA947-0592-4875-9778-783C2E1C8C28}" destId="{1FDFE9F6-ECE3-4858-A2A4-B0C078B902CC}" srcOrd="0" destOrd="0" parTransId="{2060E64E-90A3-4ADA-B346-DE94BCE2436E}" sibTransId="{7A7D2F46-C3D3-41B4-A0A1-6F32EB13CCB0}"/>
    <dgm:cxn modelId="{171CAE88-8293-4E43-BA8A-E9062BA07FBF}" type="presParOf" srcId="{1EE90196-32F6-4327-828A-C7E0F3BC0CF8}" destId="{511C10E3-2CA7-43E4-99C3-727CFCA11D9B}" srcOrd="0" destOrd="0" presId="urn:microsoft.com/office/officeart/2005/8/layout/matrix1"/>
    <dgm:cxn modelId="{5DDA97D9-C5D6-4129-8211-A07E77E3D709}" type="presParOf" srcId="{511C10E3-2CA7-43E4-99C3-727CFCA11D9B}" destId="{11C29058-F44C-4A70-BF7F-F8B344AF9731}" srcOrd="0" destOrd="0" presId="urn:microsoft.com/office/officeart/2005/8/layout/matrix1"/>
    <dgm:cxn modelId="{4224A196-455C-4077-ABBD-C673925B2492}" type="presParOf" srcId="{511C10E3-2CA7-43E4-99C3-727CFCA11D9B}" destId="{3A19E1C3-FA20-46EE-9C1D-9F3A0D0054F1}" srcOrd="1" destOrd="0" presId="urn:microsoft.com/office/officeart/2005/8/layout/matrix1"/>
    <dgm:cxn modelId="{D55C37BD-CDCF-45F2-AECA-A836DF7D5FEC}" type="presParOf" srcId="{511C10E3-2CA7-43E4-99C3-727CFCA11D9B}" destId="{F6E1F132-BB67-4A1D-99A0-E869BDB35DB0}" srcOrd="2" destOrd="0" presId="urn:microsoft.com/office/officeart/2005/8/layout/matrix1"/>
    <dgm:cxn modelId="{64F676D0-8056-47C6-BEA5-E63A4408078A}" type="presParOf" srcId="{511C10E3-2CA7-43E4-99C3-727CFCA11D9B}" destId="{2DE7C566-CFBE-4E9F-90D0-06E226A58595}" srcOrd="3" destOrd="0" presId="urn:microsoft.com/office/officeart/2005/8/layout/matrix1"/>
    <dgm:cxn modelId="{2D794E6C-5F69-4A6E-B819-A1A93BBB3680}" type="presParOf" srcId="{511C10E3-2CA7-43E4-99C3-727CFCA11D9B}" destId="{3CF16838-5C6C-48FF-8927-23AFFB090BDA}" srcOrd="4" destOrd="0" presId="urn:microsoft.com/office/officeart/2005/8/layout/matrix1"/>
    <dgm:cxn modelId="{8A6E3C23-FE65-4301-B192-AA544D2EB56F}" type="presParOf" srcId="{511C10E3-2CA7-43E4-99C3-727CFCA11D9B}" destId="{F76C18E8-1F61-43C0-8A09-07C16D8FD4D5}" srcOrd="5" destOrd="0" presId="urn:microsoft.com/office/officeart/2005/8/layout/matrix1"/>
    <dgm:cxn modelId="{5FB0EA3A-4800-4E14-8496-8D816E22AB79}" type="presParOf" srcId="{511C10E3-2CA7-43E4-99C3-727CFCA11D9B}" destId="{C25450FE-BE35-4082-8074-CD4CC5246EDF}" srcOrd="6" destOrd="0" presId="urn:microsoft.com/office/officeart/2005/8/layout/matrix1"/>
    <dgm:cxn modelId="{75A03B52-D57C-4A82-A732-BFBF44F4AF5C}" type="presParOf" srcId="{511C10E3-2CA7-43E4-99C3-727CFCA11D9B}" destId="{761078B3-9676-4385-8596-64438F268656}" srcOrd="7" destOrd="0" presId="urn:microsoft.com/office/officeart/2005/8/layout/matrix1"/>
    <dgm:cxn modelId="{9958C0D7-7B79-4434-961F-FAA786BF5E57}" type="presParOf" srcId="{1EE90196-32F6-4327-828A-C7E0F3BC0CF8}" destId="{D53D9DB2-1637-4CD0-84F1-ED94D5F65EE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29058-F44C-4A70-BF7F-F8B344AF9731}">
      <dsp:nvSpPr>
        <dsp:cNvPr id="0" name=""/>
        <dsp:cNvSpPr/>
      </dsp:nvSpPr>
      <dsp:spPr>
        <a:xfrm rot="16200000">
          <a:off x="419099" y="-419099"/>
          <a:ext cx="2628900" cy="34671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5400000">
        <a:off x="0" y="0"/>
        <a:ext cx="3467100" cy="1971675"/>
      </dsp:txXfrm>
    </dsp:sp>
    <dsp:sp modelId="{F6E1F132-BB67-4A1D-99A0-E869BDB35DB0}">
      <dsp:nvSpPr>
        <dsp:cNvPr id="0" name=""/>
        <dsp:cNvSpPr/>
      </dsp:nvSpPr>
      <dsp:spPr>
        <a:xfrm>
          <a:off x="3467100" y="0"/>
          <a:ext cx="3467100" cy="26289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467100" y="0"/>
        <a:ext cx="3467100" cy="1971675"/>
      </dsp:txXfrm>
    </dsp:sp>
    <dsp:sp modelId="{3CF16838-5C6C-48FF-8927-23AFFB090BDA}">
      <dsp:nvSpPr>
        <dsp:cNvPr id="0" name=""/>
        <dsp:cNvSpPr/>
      </dsp:nvSpPr>
      <dsp:spPr>
        <a:xfrm rot="10800000">
          <a:off x="0" y="2628900"/>
          <a:ext cx="3467100" cy="26289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10800000">
        <a:off x="0" y="3286125"/>
        <a:ext cx="3467100" cy="1971675"/>
      </dsp:txXfrm>
    </dsp:sp>
    <dsp:sp modelId="{C25450FE-BE35-4082-8074-CD4CC5246EDF}">
      <dsp:nvSpPr>
        <dsp:cNvPr id="0" name=""/>
        <dsp:cNvSpPr/>
      </dsp:nvSpPr>
      <dsp:spPr>
        <a:xfrm rot="5400000">
          <a:off x="3886200" y="2209800"/>
          <a:ext cx="2628900" cy="34671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-5400000">
        <a:off x="3467100" y="3286124"/>
        <a:ext cx="3467100" cy="1971675"/>
      </dsp:txXfrm>
    </dsp:sp>
    <dsp:sp modelId="{D53D9DB2-1637-4CD0-84F1-ED94D5F65EE3}">
      <dsp:nvSpPr>
        <dsp:cNvPr id="0" name=""/>
        <dsp:cNvSpPr/>
      </dsp:nvSpPr>
      <dsp:spPr>
        <a:xfrm>
          <a:off x="2869326" y="2315936"/>
          <a:ext cx="1195546" cy="625927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C++</a:t>
          </a:r>
          <a:endParaRPr lang="en-US" sz="2600" kern="1200" dirty="0"/>
        </a:p>
      </dsp:txBody>
      <dsp:txXfrm>
        <a:off x="2899881" y="2346491"/>
        <a:ext cx="1134436" cy="564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29058-F44C-4A70-BF7F-F8B344AF9731}">
      <dsp:nvSpPr>
        <dsp:cNvPr id="0" name=""/>
        <dsp:cNvSpPr/>
      </dsp:nvSpPr>
      <dsp:spPr>
        <a:xfrm rot="16200000">
          <a:off x="419099" y="-419099"/>
          <a:ext cx="2628900" cy="34671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5400000">
        <a:off x="0" y="0"/>
        <a:ext cx="3467100" cy="1971675"/>
      </dsp:txXfrm>
    </dsp:sp>
    <dsp:sp modelId="{F6E1F132-BB67-4A1D-99A0-E869BDB35DB0}">
      <dsp:nvSpPr>
        <dsp:cNvPr id="0" name=""/>
        <dsp:cNvSpPr/>
      </dsp:nvSpPr>
      <dsp:spPr>
        <a:xfrm>
          <a:off x="3467100" y="0"/>
          <a:ext cx="3467100" cy="26289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467100" y="0"/>
        <a:ext cx="3467100" cy="1971675"/>
      </dsp:txXfrm>
    </dsp:sp>
    <dsp:sp modelId="{3CF16838-5C6C-48FF-8927-23AFFB090BDA}">
      <dsp:nvSpPr>
        <dsp:cNvPr id="0" name=""/>
        <dsp:cNvSpPr/>
      </dsp:nvSpPr>
      <dsp:spPr>
        <a:xfrm rot="10800000">
          <a:off x="0" y="2628900"/>
          <a:ext cx="3467100" cy="26289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10800000">
        <a:off x="0" y="3286125"/>
        <a:ext cx="3467100" cy="1971675"/>
      </dsp:txXfrm>
    </dsp:sp>
    <dsp:sp modelId="{C25450FE-BE35-4082-8074-CD4CC5246EDF}">
      <dsp:nvSpPr>
        <dsp:cNvPr id="0" name=""/>
        <dsp:cNvSpPr/>
      </dsp:nvSpPr>
      <dsp:spPr>
        <a:xfrm rot="5400000">
          <a:off x="3886200" y="2209800"/>
          <a:ext cx="2628900" cy="34671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-5400000">
        <a:off x="3467100" y="3286124"/>
        <a:ext cx="3467100" cy="1971675"/>
      </dsp:txXfrm>
    </dsp:sp>
    <dsp:sp modelId="{D53D9DB2-1637-4CD0-84F1-ED94D5F65EE3}">
      <dsp:nvSpPr>
        <dsp:cNvPr id="0" name=""/>
        <dsp:cNvSpPr/>
      </dsp:nvSpPr>
      <dsp:spPr>
        <a:xfrm>
          <a:off x="2869326" y="2315936"/>
          <a:ext cx="1195546" cy="625927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Java</a:t>
          </a:r>
          <a:endParaRPr lang="en-US" sz="2600" kern="1200" dirty="0"/>
        </a:p>
      </dsp:txBody>
      <dsp:txXfrm>
        <a:off x="2899881" y="2346491"/>
        <a:ext cx="1134436" cy="564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29058-F44C-4A70-BF7F-F8B344AF9731}">
      <dsp:nvSpPr>
        <dsp:cNvPr id="0" name=""/>
        <dsp:cNvSpPr/>
      </dsp:nvSpPr>
      <dsp:spPr>
        <a:xfrm rot="16200000">
          <a:off x="453493" y="-395045"/>
          <a:ext cx="2628900" cy="34671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5400000">
        <a:off x="34394" y="24054"/>
        <a:ext cx="3467100" cy="1971675"/>
      </dsp:txXfrm>
    </dsp:sp>
    <dsp:sp modelId="{F6E1F132-BB67-4A1D-99A0-E869BDB35DB0}">
      <dsp:nvSpPr>
        <dsp:cNvPr id="0" name=""/>
        <dsp:cNvSpPr/>
      </dsp:nvSpPr>
      <dsp:spPr>
        <a:xfrm>
          <a:off x="3467100" y="0"/>
          <a:ext cx="3467100" cy="26289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467100" y="0"/>
        <a:ext cx="3467100" cy="1971675"/>
      </dsp:txXfrm>
    </dsp:sp>
    <dsp:sp modelId="{3CF16838-5C6C-48FF-8927-23AFFB090BDA}">
      <dsp:nvSpPr>
        <dsp:cNvPr id="0" name=""/>
        <dsp:cNvSpPr/>
      </dsp:nvSpPr>
      <dsp:spPr>
        <a:xfrm rot="10800000">
          <a:off x="0" y="2628900"/>
          <a:ext cx="3467100" cy="26289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10800000">
        <a:off x="0" y="3286125"/>
        <a:ext cx="3467100" cy="1971675"/>
      </dsp:txXfrm>
    </dsp:sp>
    <dsp:sp modelId="{C25450FE-BE35-4082-8074-CD4CC5246EDF}">
      <dsp:nvSpPr>
        <dsp:cNvPr id="0" name=""/>
        <dsp:cNvSpPr/>
      </dsp:nvSpPr>
      <dsp:spPr>
        <a:xfrm rot="5400000">
          <a:off x="3886200" y="2209800"/>
          <a:ext cx="2628900" cy="3467100"/>
        </a:xfrm>
        <a:prstGeom prst="round1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-5400000">
        <a:off x="3467100" y="3286124"/>
        <a:ext cx="3467100" cy="1971675"/>
      </dsp:txXfrm>
    </dsp:sp>
    <dsp:sp modelId="{D53D9DB2-1637-4CD0-84F1-ED94D5F65EE3}">
      <dsp:nvSpPr>
        <dsp:cNvPr id="0" name=""/>
        <dsp:cNvSpPr/>
      </dsp:nvSpPr>
      <dsp:spPr>
        <a:xfrm>
          <a:off x="2869326" y="2315936"/>
          <a:ext cx="1195546" cy="625927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Python</a:t>
          </a:r>
          <a:endParaRPr lang="en-US" sz="2500" kern="1200" dirty="0"/>
        </a:p>
      </dsp:txBody>
      <dsp:txXfrm>
        <a:off x="2899881" y="2346491"/>
        <a:ext cx="1134436" cy="564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6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2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7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7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380E-1BB3-4EA5-8DE0-1BFDDF9DC9A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6E17-6323-4C56-B78D-2BBBE23F01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source.org/licenses/lgpl-2.1.ph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686417842"/>
              </p:ext>
            </p:extLst>
          </p:nvPr>
        </p:nvGraphicFramePr>
        <p:xfrm>
          <a:off x="1295400" y="914400"/>
          <a:ext cx="6934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Rectángulo"/>
          <p:cNvSpPr/>
          <p:nvPr/>
        </p:nvSpPr>
        <p:spPr>
          <a:xfrm>
            <a:off x="1447800" y="228600"/>
            <a:ext cx="3276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Favorable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800600" y="228600"/>
            <a:ext cx="3276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Unfavorable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 rot="16200000">
            <a:off x="-353085" y="1953285"/>
            <a:ext cx="253497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Internal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 rot="16200000">
            <a:off x="-353086" y="4544085"/>
            <a:ext cx="253497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External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447800" y="11430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Strength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479233" y="11430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Weaknesses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449309" y="37338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Opportunities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479233" y="3738327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Threats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425921" y="1614669"/>
            <a:ext cx="3198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1. There is a compiler for C++ on every major operating system. (portability)</a:t>
            </a: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2. Is a language which is compiled, so it can often run faster than languages such as Java or Python.</a:t>
            </a: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3. Has been standardized by the International Standards Association. Last version in  2011.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878309" y="1600200"/>
            <a:ext cx="3198891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1. It is not very safe by itself, as it lacks automatic boundary checks, invalid pointer checks etc. (Hard to code).</a:t>
            </a:r>
          </a:p>
          <a:p>
            <a:endParaRPr lang="en-US" sz="9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2. By default there is no built-in memory management, requiring developers to use external libraries or re-invent the wheel.</a:t>
            </a:r>
          </a:p>
          <a:p>
            <a:endParaRPr lang="en-US" sz="9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3. Its OOP system is rather archaic. </a:t>
            </a:r>
          </a:p>
          <a:p>
            <a:endParaRPr lang="en-US" sz="9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4. Lacks the ability to define completely custom operators. (Not to be confused with the ability to define custom implementations for a hard-wired set of operators, which C++ has.)</a:t>
            </a:r>
          </a:p>
          <a:p>
            <a:endParaRPr lang="en-US" sz="9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" dirty="0" smtClean="0">
                <a:solidFill>
                  <a:schemeClr val="tx2">
                    <a:lumMod val="50000"/>
                  </a:schemeClr>
                </a:solidFill>
              </a:rPr>
              <a:t>5. Does not offer full algebraic data types.</a:t>
            </a:r>
          </a:p>
          <a:p>
            <a:endParaRPr lang="en-US" sz="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" dirty="0" smtClean="0">
                <a:solidFill>
                  <a:schemeClr val="tx2">
                    <a:lumMod val="50000"/>
                  </a:schemeClr>
                </a:solidFill>
              </a:rPr>
              <a:t>6. Functions are not first-class types. (Although pointers allow for workarounds.)</a:t>
            </a:r>
          </a:p>
          <a:p>
            <a:endParaRPr lang="en-US" sz="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" dirty="0" smtClean="0">
                <a:solidFill>
                  <a:schemeClr val="tx2">
                    <a:lumMod val="50000"/>
                  </a:schemeClr>
                </a:solidFill>
              </a:rPr>
              <a:t>7. Is very picky how code is formatted. (Hard to code)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425921" y="4195527"/>
            <a:ext cx="3198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1. Has a long established usage base that likely guarantees support for the language will continue for quite some time.</a:t>
            </a:r>
          </a:p>
          <a:p>
            <a:pPr lvl="0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2. Students at P.U.P.R. have to take several programming classes, most of which are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teached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in C++</a:t>
            </a:r>
          </a:p>
          <a:p>
            <a:pPr lvl="0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3. Has a significant number of open source libraries available.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99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527371248"/>
              </p:ext>
            </p:extLst>
          </p:nvPr>
        </p:nvGraphicFramePr>
        <p:xfrm>
          <a:off x="1295400" y="914400"/>
          <a:ext cx="6934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1447800" y="228600"/>
            <a:ext cx="3276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Favorable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800600" y="228600"/>
            <a:ext cx="3276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Unfavorable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 rot="16200000">
            <a:off x="-353085" y="1953285"/>
            <a:ext cx="253497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Internal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 rot="16200000">
            <a:off x="-353086" y="4544085"/>
            <a:ext cx="253497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External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447800" y="11430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Strength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479233" y="11430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Weaknesses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449309" y="37338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Opportunities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479233" y="3738327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Threats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425921" y="1614669"/>
            <a:ext cx="319889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1. It's a C based language so it should be easy to learn for anyone with background in another C based language.</a:t>
            </a:r>
          </a:p>
          <a:p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2. Java has a very large standard class library including a GUI class. </a:t>
            </a:r>
          </a:p>
          <a:p>
            <a:endParaRPr lang="en-US" sz="8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3. Automatic Memory Management implemented.</a:t>
            </a:r>
          </a:p>
          <a:p>
            <a:endParaRPr lang="en-US" sz="8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4. There is a Java Runtime Environment for every major operating system. (portability) </a:t>
            </a:r>
          </a:p>
          <a:p>
            <a:endParaRPr lang="en-US" sz="8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5. Simplified syntax (compared to C++)</a:t>
            </a:r>
          </a:p>
          <a:p>
            <a:endParaRPr lang="en-US" sz="8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</a:rPr>
              <a:t>6. Very OOP. </a:t>
            </a:r>
            <a:endParaRPr lang="en-US" sz="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878309" y="1600200"/>
            <a:ext cx="3198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1. If you dislike OOP or used mixed paradigms, the only way to write functions is to make them class methods.</a:t>
            </a: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2. Requires an interpreter. (Slower than C++)</a:t>
            </a: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425921" y="4195527"/>
            <a:ext cx="3198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1. It is a proprietary language owned by Sun.</a:t>
            </a:r>
          </a:p>
          <a:p>
            <a:pPr lvl="0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2. Lots of available code and third-party libraries </a:t>
            </a:r>
          </a:p>
          <a:p>
            <a:pPr lvl="0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3. IBM is putting a lot of work into Java.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878309" y="4222573"/>
            <a:ext cx="3198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1. It is a proprietary language owned by Sun.</a:t>
            </a: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2. If the version of Java is updated it may contain bugs and therefore the Operating System may disable it. 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320236300"/>
              </p:ext>
            </p:extLst>
          </p:nvPr>
        </p:nvGraphicFramePr>
        <p:xfrm>
          <a:off x="1295400" y="914400"/>
          <a:ext cx="6934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1447800" y="228600"/>
            <a:ext cx="3276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Favorable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800600" y="228600"/>
            <a:ext cx="3276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Unfavorable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 rot="16200000">
            <a:off x="-353085" y="1953285"/>
            <a:ext cx="253497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Internal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 rot="16200000">
            <a:off x="-353086" y="4544085"/>
            <a:ext cx="253497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External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447800" y="11430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Strength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479233" y="11430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Weaknesses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449309" y="3733800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Opportunities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479233" y="3738327"/>
            <a:ext cx="2590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Threats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446291" y="1600200"/>
            <a:ext cx="259230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Forced indenting results in more legible code and increase in maintainability.</a:t>
            </a:r>
          </a:p>
          <a:p>
            <a:endParaRPr lang="en-US" sz="1100" dirty="0" smtClean="0"/>
          </a:p>
          <a:p>
            <a:r>
              <a:rPr lang="en-US" sz="1100" dirty="0" smtClean="0"/>
              <a:t>2. Enhanced documentation system.</a:t>
            </a:r>
          </a:p>
          <a:p>
            <a:endParaRPr lang="en-US" sz="1100" dirty="0" smtClean="0"/>
          </a:p>
          <a:p>
            <a:r>
              <a:rPr lang="en-US" sz="1100" dirty="0" smtClean="0"/>
              <a:t>3. Runs on any machine with Python installed. (portability)</a:t>
            </a:r>
          </a:p>
          <a:p>
            <a:endParaRPr lang="en-US" sz="1100" dirty="0" smtClean="0"/>
          </a:p>
          <a:p>
            <a:r>
              <a:rPr lang="en-US" sz="1100" dirty="0" smtClean="0"/>
              <a:t>4. Has many useful data structures built-in like: lists, tuples, sets, dictionaries, strings, queues etc.</a:t>
            </a:r>
            <a:endParaRPr lang="en-US" sz="11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477723" y="1614257"/>
            <a:ext cx="25923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Its very slow. Slower than C++ and Java.</a:t>
            </a:r>
          </a:p>
          <a:p>
            <a:endParaRPr lang="en-US" sz="1100" dirty="0" smtClean="0"/>
          </a:p>
          <a:p>
            <a:r>
              <a:rPr lang="en-US" sz="1100" dirty="0" smtClean="0"/>
              <a:t>2. Has less libraries than C++ or Java.</a:t>
            </a:r>
          </a:p>
          <a:p>
            <a:endParaRPr lang="en-US" sz="1100" dirty="0"/>
          </a:p>
          <a:p>
            <a:r>
              <a:rPr lang="en-US" sz="1100" dirty="0" smtClean="0"/>
              <a:t>3. Less familiar to students at P.U.P.R.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1529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3919"/>
              </p:ext>
            </p:extLst>
          </p:nvPr>
        </p:nvGraphicFramePr>
        <p:xfrm>
          <a:off x="685800" y="304800"/>
          <a:ext cx="7848600" cy="610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971800"/>
                <a:gridCol w="1752600"/>
                <a:gridCol w="1752600"/>
              </a:tblGrid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​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JFreeChart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​jChart2D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​</a:t>
                      </a:r>
                      <a:r>
                        <a:rPr lang="en-US" sz="1100" b="0" i="0" u="sng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Xchar</a:t>
                      </a:r>
                      <a:endParaRPr lang="en-US" sz="1100" b="0" i="0" u="sng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Latest release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1.0.17 (November 2013)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3.2.2 (September 2011)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2.2.1 (July 2013)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License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hlinkClick r:id="rId2"/>
                        </a:rPr>
                        <a:t>​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LGPLv2.1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hlinkClick r:id="rId2"/>
                        </a:rPr>
                        <a:t>​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LGPLv2.1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​Apache License 2.0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Library core [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1508.3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465.9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96.8</a:t>
                      </a:r>
                    </a:p>
                  </a:txBody>
                  <a:tcPr marL="9525" marR="9525" marT="9525" marB="0" anchor="ctr"/>
                </a:tc>
              </a:tr>
              <a:tr h="601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Dependencies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hamcrest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-core,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jcommon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jfreechart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-experimental,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jfreechart-swt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jfreesvg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junit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orsoncharts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orsonpdf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servlet,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swtgraphics2d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jide-oss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xmlgraphics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-commons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Required Java version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1.6.0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Native export formats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BMP, GIF, JPEG, PNG, WBMP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BMP, GIF, JPEG, PNG, WBMP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JPEG, PNG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Scatter plot (2D / 3D)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plot (2D / 3D)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Area plot (2D / 3D)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Pie plot (2D / 3D)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/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+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/ 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Donut plot (2D / 3D)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/ 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Horizontal bars (2D / 3D)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/ +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/ 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/ 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Vertical bars (2D / 3D)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Bubble plot (2D / 3D)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/ 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Radar plot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plot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Raster plot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Contour plot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Gauge plot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Step plot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Gantt plot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Histogram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Multiple axes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</a:tr>
              <a:tr h="211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Logarithmic axes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23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smoothing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experimental)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84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816</Words>
  <Application>Microsoft Office PowerPoint</Application>
  <PresentationFormat>Presentación en pantalla (4:3)</PresentationFormat>
  <Paragraphs>189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DangoMango-Win</dc:creator>
  <cp:lastModifiedBy>DangoMango-Win</cp:lastModifiedBy>
  <cp:revision>5</cp:revision>
  <dcterms:created xsi:type="dcterms:W3CDTF">2013-12-03T01:45:09Z</dcterms:created>
  <dcterms:modified xsi:type="dcterms:W3CDTF">2013-12-05T01:21:59Z</dcterms:modified>
</cp:coreProperties>
</file>