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00"/>
  </p:normalViewPr>
  <p:slideViewPr>
    <p:cSldViewPr snapToGrid="0" snapToObjects="1">
      <p:cViewPr varScale="1">
        <p:scale>
          <a:sx n="194" d="100"/>
          <a:sy n="194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18B0-8A09-6C4A-8FDC-A2AD52BBE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4215-8E55-4D4B-A7A4-98A4899B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8EC1-F6AC-DA49-9400-C046531F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7D93-9C62-9B41-9826-CE0D7DE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BCE0-1F25-2F4D-B32A-2342F1A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F7D2-45B9-5B49-B476-1A5DB1B2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956D-F341-E246-8468-2156B540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225F-C226-F54A-8119-52A177AB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2F1A-AF99-254C-97C9-4C450C5E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484B-7920-734C-AEDC-2D82514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B0922-3139-AB44-88C7-BADE623A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84611-3BBC-7E4E-9495-35A70638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3944-3E0D-9C46-9604-F978C4E4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825D-5F96-F842-8FC3-D2995B6A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8859-A4E3-4543-83E4-7E0810A0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C9BE-3F96-054B-81F2-FC7B86C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E2D2-A85D-164B-BD36-F6EDB4AE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EBC3-065A-AF4C-B6C7-7C68DB0E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E242-1A64-7841-A9D0-18AE6709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2D5-C26C-E140-B854-CF6DAA0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46E4-35E0-D94C-90D4-E618B907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85B5-1D0B-7742-831C-F31EAEA6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1CD0-700D-2646-AAF0-48E85DF6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3B1F-D2F0-D74A-B99A-F212FA8D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4053-DDAB-B447-876A-C767893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4822-9FC9-8A45-980B-711BF054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08F0-160F-EF4C-8FE7-7329F1EF7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9ECCE-093C-4B41-9C62-C77F70F61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C745-D17E-844A-99D6-3947691C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7FC67-A3D5-CC41-B48A-F66F426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792A0-1F49-AB42-A88F-67BDFB85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8B07-F777-D341-A0DB-EAD9F782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E4AB-1C81-EC49-8BEF-3754D19B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6C334-C5A8-4A43-B0C7-BADB2641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C2A1-B4A4-E64E-A72A-66DBC53CD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3FB35-33B8-A040-8024-4F7593407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877D0-C052-154E-8938-87D534D1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B464-67C7-FD47-903A-5D53C32B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A9E79-5FA1-5F4A-86A6-78BED2A4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A5E-6B91-F046-9D19-EA79D027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D67E0-6795-2D45-8C11-0B1D0F7F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5EBE-7C6B-DB41-A72A-F165C640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F7C18-9E21-4A40-B83C-4C414AA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10CAA-5F01-EA48-B00A-0FB1A470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BB982-FA57-3741-A26A-0F0825E7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3EB9-45DF-7440-A13A-68615176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77C0-8502-984B-AE55-52026D00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EDF1-C3A5-E648-9252-610A3608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5D08B-7E80-B14F-B03F-8841DE02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20491-698F-C140-B281-4B57811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05DB-32E4-034E-B7D5-31205915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2F6E-0B46-1646-B312-0567B798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2166-25A8-9B44-B6FE-5278D265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A5B6F-D701-8B4A-9AB8-1F9F50BA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6CF41-FC29-6242-9694-7730AD02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22D3-2771-1C40-A26E-94261B9D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CEAA-9586-814C-A780-3329228A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FA1C-A836-7C43-9D52-D73BFDD9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ACD1-4D0D-6E48-B156-3FC7DA60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95E2-6DBA-D64F-A7BF-F2BFB401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D8AA-CB87-A148-A7F3-2F6D4EE0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44D5-7553-6E44-985C-B5FA547D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0DD8-A99F-CA49-B9FC-09B754E4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FCD51D-173C-8541-8E45-C3114973AC30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>
            <a:off x="6201162" y="2121030"/>
            <a:ext cx="1726640" cy="31624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1A3CBD-0087-0B43-96B0-355843E832DA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6201162" y="2121030"/>
            <a:ext cx="1726640" cy="17925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9FB3E4-408A-0248-A2B9-49F6932A8D01}"/>
              </a:ext>
            </a:extLst>
          </p:cNvPr>
          <p:cNvSpPr/>
          <p:nvPr/>
        </p:nvSpPr>
        <p:spPr>
          <a:xfrm>
            <a:off x="2675538" y="1432873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DF537EE-9C60-2241-9459-E247B8112E23}"/>
              </a:ext>
            </a:extLst>
          </p:cNvPr>
          <p:cNvSpPr/>
          <p:nvPr/>
        </p:nvSpPr>
        <p:spPr>
          <a:xfrm>
            <a:off x="7037988" y="2543617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Processor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FE4F85-C1C5-FA4E-ABE5-3B02802AEF15}"/>
              </a:ext>
            </a:extLst>
          </p:cNvPr>
          <p:cNvSpPr/>
          <p:nvPr/>
        </p:nvSpPr>
        <p:spPr>
          <a:xfrm>
            <a:off x="5305615" y="1432873"/>
            <a:ext cx="1791093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Durable Messaging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F14B8F-99A3-704C-9DA3-E60C799660B3}"/>
              </a:ext>
            </a:extLst>
          </p:cNvPr>
          <p:cNvGrpSpPr/>
          <p:nvPr/>
        </p:nvGrpSpPr>
        <p:grpSpPr>
          <a:xfrm rot="19003490">
            <a:off x="6286476" y="958626"/>
            <a:ext cx="664745" cy="677631"/>
            <a:chOff x="8052782" y="3663778"/>
            <a:chExt cx="914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437D5F-D43D-5845-9E38-04A409F3BD23}"/>
                </a:ext>
              </a:extLst>
            </p:cNvPr>
            <p:cNvSpPr/>
            <p:nvPr/>
          </p:nvSpPr>
          <p:spPr>
            <a:xfrm>
              <a:off x="8180173" y="3880021"/>
              <a:ext cx="679621" cy="481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Envelope with solid fill">
              <a:extLst>
                <a:ext uri="{FF2B5EF4-FFF2-40B4-BE49-F238E27FC236}">
                  <a16:creationId xmlns:a16="http://schemas.microsoft.com/office/drawing/2014/main" id="{888143B9-07A4-B549-AC18-3A175774C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2782" y="3663778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EAE3C2-C233-234E-9617-60E9D2EA428F}"/>
              </a:ext>
            </a:extLst>
          </p:cNvPr>
          <p:cNvGrpSpPr/>
          <p:nvPr/>
        </p:nvGrpSpPr>
        <p:grpSpPr>
          <a:xfrm rot="19003490">
            <a:off x="5866984" y="953128"/>
            <a:ext cx="664745" cy="677631"/>
            <a:chOff x="8052782" y="3663778"/>
            <a:chExt cx="914400" cy="914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BBCA11-CF04-8544-8F2F-3071EBC13343}"/>
                </a:ext>
              </a:extLst>
            </p:cNvPr>
            <p:cNvSpPr/>
            <p:nvPr/>
          </p:nvSpPr>
          <p:spPr>
            <a:xfrm>
              <a:off x="8180173" y="3880021"/>
              <a:ext cx="679621" cy="481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Envelope with solid fill">
              <a:extLst>
                <a:ext uri="{FF2B5EF4-FFF2-40B4-BE49-F238E27FC236}">
                  <a16:creationId xmlns:a16="http://schemas.microsoft.com/office/drawing/2014/main" id="{1EAD9EAD-53B1-1D41-9969-568AD88B6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2782" y="3663778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2E1E64-5180-4140-94F3-0267C18ED761}"/>
              </a:ext>
            </a:extLst>
          </p:cNvPr>
          <p:cNvGrpSpPr/>
          <p:nvPr/>
        </p:nvGrpSpPr>
        <p:grpSpPr>
          <a:xfrm rot="19003490">
            <a:off x="5447492" y="963611"/>
            <a:ext cx="664745" cy="677631"/>
            <a:chOff x="8052782" y="3663778"/>
            <a:chExt cx="914400" cy="914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D678E8-3AA0-034E-A326-65F042314479}"/>
                </a:ext>
              </a:extLst>
            </p:cNvPr>
            <p:cNvSpPr/>
            <p:nvPr/>
          </p:nvSpPr>
          <p:spPr>
            <a:xfrm>
              <a:off x="8180173" y="3880021"/>
              <a:ext cx="679621" cy="481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Envelope with solid fill">
              <a:extLst>
                <a:ext uri="{FF2B5EF4-FFF2-40B4-BE49-F238E27FC236}">
                  <a16:creationId xmlns:a16="http://schemas.microsoft.com/office/drawing/2014/main" id="{B5349441-CE39-F94C-83AA-9B30531A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2782" y="3663778"/>
              <a:ext cx="914400" cy="914400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95D802-C444-0641-97F1-3662AABB86F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66631" y="1776952"/>
            <a:ext cx="83898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BD52B32A-3B58-034F-B96B-76980AEFB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9" y="1319752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F6AD3A-4BDB-BE44-83E0-0D7E2DF4B55F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1727039" y="1776952"/>
            <a:ext cx="94849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3114A4-2D7C-8E4F-B7A9-6CE95573ED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201162" y="2121030"/>
            <a:ext cx="1732373" cy="4225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876D67-4963-9047-93A5-9096F339B776}"/>
              </a:ext>
            </a:extLst>
          </p:cNvPr>
          <p:cNvGrpSpPr/>
          <p:nvPr/>
        </p:nvGrpSpPr>
        <p:grpSpPr>
          <a:xfrm rot="19003490">
            <a:off x="1846178" y="1094057"/>
            <a:ext cx="664745" cy="677631"/>
            <a:chOff x="8052782" y="3663778"/>
            <a:chExt cx="914400" cy="914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1F5939-E9E5-C34F-BC64-8FF370D41F8E}"/>
                </a:ext>
              </a:extLst>
            </p:cNvPr>
            <p:cNvSpPr/>
            <p:nvPr/>
          </p:nvSpPr>
          <p:spPr>
            <a:xfrm>
              <a:off x="8180173" y="3880021"/>
              <a:ext cx="679621" cy="481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Envelope with solid fill">
              <a:extLst>
                <a:ext uri="{FF2B5EF4-FFF2-40B4-BE49-F238E27FC236}">
                  <a16:creationId xmlns:a16="http://schemas.microsoft.com/office/drawing/2014/main" id="{37A2A840-57C1-4D4E-961C-716491D9B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2782" y="3663778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0F0F1B-09B9-184A-AD5C-F4F112CDD392}"/>
              </a:ext>
            </a:extLst>
          </p:cNvPr>
          <p:cNvSpPr txBox="1"/>
          <p:nvPr/>
        </p:nvSpPr>
        <p:spPr>
          <a:xfrm>
            <a:off x="2377615" y="104940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x10,000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0BF478-89A9-744F-8402-9727A7058D35}"/>
              </a:ext>
            </a:extLst>
          </p:cNvPr>
          <p:cNvGrpSpPr/>
          <p:nvPr/>
        </p:nvGrpSpPr>
        <p:grpSpPr>
          <a:xfrm rot="19003490">
            <a:off x="7904666" y="1912659"/>
            <a:ext cx="664745" cy="677631"/>
            <a:chOff x="8052782" y="3663778"/>
            <a:chExt cx="9144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D77488-A738-EA4C-B7C0-02E8D1109EAA}"/>
                </a:ext>
              </a:extLst>
            </p:cNvPr>
            <p:cNvSpPr/>
            <p:nvPr/>
          </p:nvSpPr>
          <p:spPr>
            <a:xfrm>
              <a:off x="8180173" y="3880021"/>
              <a:ext cx="679621" cy="481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Envelope with solid fill">
              <a:extLst>
                <a:ext uri="{FF2B5EF4-FFF2-40B4-BE49-F238E27FC236}">
                  <a16:creationId xmlns:a16="http://schemas.microsoft.com/office/drawing/2014/main" id="{B135132D-63B3-8D49-BEFF-B81AEAAE9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2782" y="3663778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0FC876-045D-5644-A491-D0C7D29DBECF}"/>
              </a:ext>
            </a:extLst>
          </p:cNvPr>
          <p:cNvSpPr txBox="1"/>
          <p:nvPr/>
        </p:nvSpPr>
        <p:spPr>
          <a:xfrm>
            <a:off x="8478037" y="2181523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x100 / sec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DECD30-2AB2-484E-9B3F-2848604400F4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8829081" y="2887696"/>
            <a:ext cx="835581" cy="1369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72B909-C8B5-C549-8CF3-4878F44C8358}"/>
              </a:ext>
            </a:extLst>
          </p:cNvPr>
          <p:cNvSpPr/>
          <p:nvPr/>
        </p:nvSpPr>
        <p:spPr>
          <a:xfrm>
            <a:off x="7032255" y="3913562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Processor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EAE82D-3120-674D-9066-855850E36F07}"/>
              </a:ext>
            </a:extLst>
          </p:cNvPr>
          <p:cNvGrpSpPr/>
          <p:nvPr/>
        </p:nvGrpSpPr>
        <p:grpSpPr>
          <a:xfrm rot="19003490">
            <a:off x="7898933" y="3282604"/>
            <a:ext cx="664745" cy="677631"/>
            <a:chOff x="8052782" y="3663778"/>
            <a:chExt cx="914400" cy="914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DCBBF2-E624-1A41-9E24-16262110D030}"/>
                </a:ext>
              </a:extLst>
            </p:cNvPr>
            <p:cNvSpPr/>
            <p:nvPr/>
          </p:nvSpPr>
          <p:spPr>
            <a:xfrm>
              <a:off x="8180173" y="3880021"/>
              <a:ext cx="679621" cy="481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Envelope with solid fill">
              <a:extLst>
                <a:ext uri="{FF2B5EF4-FFF2-40B4-BE49-F238E27FC236}">
                  <a16:creationId xmlns:a16="http://schemas.microsoft.com/office/drawing/2014/main" id="{B559FDCB-54E1-6F4D-8C3D-680FB4A86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2782" y="3663778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17AA3D8-47F0-B44D-84E6-CC29D7D8870D}"/>
              </a:ext>
            </a:extLst>
          </p:cNvPr>
          <p:cNvSpPr txBox="1"/>
          <p:nvPr/>
        </p:nvSpPr>
        <p:spPr>
          <a:xfrm>
            <a:off x="8472304" y="355146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x100 / sec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2ECAD0-CD59-D641-8AD2-DAFC5E1C820A}"/>
              </a:ext>
            </a:extLst>
          </p:cNvPr>
          <p:cNvSpPr/>
          <p:nvPr/>
        </p:nvSpPr>
        <p:spPr>
          <a:xfrm>
            <a:off x="9664662" y="3913562"/>
            <a:ext cx="1791093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Throttled Service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6B7CDB-B5B4-FF46-93F0-C7218774254B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823348" y="4257641"/>
            <a:ext cx="84131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4807CB-98E7-1A42-B5F2-DF0AE5B80853}"/>
              </a:ext>
            </a:extLst>
          </p:cNvPr>
          <p:cNvSpPr/>
          <p:nvPr/>
        </p:nvSpPr>
        <p:spPr>
          <a:xfrm>
            <a:off x="7032255" y="5283506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Processor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D209F3-DED3-3840-91FE-27A599C9BFF4}"/>
              </a:ext>
            </a:extLst>
          </p:cNvPr>
          <p:cNvGrpSpPr/>
          <p:nvPr/>
        </p:nvGrpSpPr>
        <p:grpSpPr>
          <a:xfrm rot="19003490">
            <a:off x="7898933" y="4652548"/>
            <a:ext cx="664745" cy="677631"/>
            <a:chOff x="8052782" y="3663778"/>
            <a:chExt cx="914400" cy="914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0090CEB-30FC-8347-9D13-546438551C9C}"/>
                </a:ext>
              </a:extLst>
            </p:cNvPr>
            <p:cNvSpPr/>
            <p:nvPr/>
          </p:nvSpPr>
          <p:spPr>
            <a:xfrm>
              <a:off x="8180173" y="3880021"/>
              <a:ext cx="679621" cy="481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Envelope with solid fill">
              <a:extLst>
                <a:ext uri="{FF2B5EF4-FFF2-40B4-BE49-F238E27FC236}">
                  <a16:creationId xmlns:a16="http://schemas.microsoft.com/office/drawing/2014/main" id="{4EA8199E-B916-A64B-8915-1663217D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2782" y="3663778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FC39B61-EE49-1848-B602-CEB2D708D439}"/>
              </a:ext>
            </a:extLst>
          </p:cNvPr>
          <p:cNvSpPr txBox="1"/>
          <p:nvPr/>
        </p:nvSpPr>
        <p:spPr>
          <a:xfrm>
            <a:off x="8434393" y="4666371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x100 / sec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E90E73-A1B8-0646-8099-5A97F61596B3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8823348" y="4257641"/>
            <a:ext cx="841314" cy="13699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2C18DC-D962-064D-BF9B-CC285014B207}"/>
              </a:ext>
            </a:extLst>
          </p:cNvPr>
          <p:cNvSpPr txBox="1"/>
          <p:nvPr/>
        </p:nvSpPr>
        <p:spPr>
          <a:xfrm>
            <a:off x="9614607" y="4589786"/>
            <a:ext cx="19175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(throttled at 300 records per second)</a:t>
            </a:r>
          </a:p>
        </p:txBody>
      </p:sp>
    </p:spTree>
    <p:extLst>
      <p:ext uri="{BB962C8B-B14F-4D97-AF65-F5344CB8AC3E}">
        <p14:creationId xmlns:p14="http://schemas.microsoft.com/office/powerpoint/2010/main" val="365206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Lasne</dc:creator>
  <cp:lastModifiedBy>Peter Lasne</cp:lastModifiedBy>
  <cp:revision>2</cp:revision>
  <dcterms:created xsi:type="dcterms:W3CDTF">2021-05-04T19:02:02Z</dcterms:created>
  <dcterms:modified xsi:type="dcterms:W3CDTF">2021-05-05T14:02:37Z</dcterms:modified>
</cp:coreProperties>
</file>