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EFF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6"/>
    <p:restoredTop sz="94714"/>
  </p:normalViewPr>
  <p:slideViewPr>
    <p:cSldViewPr snapToGrid="0" snapToObjects="1">
      <p:cViewPr varScale="1">
        <p:scale>
          <a:sx n="155" d="100"/>
          <a:sy n="155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18B0-8A09-6C4A-8FDC-A2AD52BBE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04215-8E55-4D4B-A7A4-98A4899B9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D8EC1-F6AC-DA49-9400-C046531F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7D93-9C62-9B41-9826-CE0D7DEC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BCE0-1F25-2F4D-B32A-2342F1A4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F7D2-45B9-5B49-B476-1A5DB1B2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4956D-F341-E246-8468-2156B5403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225F-C226-F54A-8119-52A177AB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2F1A-AF99-254C-97C9-4C450C5E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484B-7920-734C-AEDC-2D82514A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B0922-3139-AB44-88C7-BADE623AC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84611-3BBC-7E4E-9495-35A706382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3944-3E0D-9C46-9604-F978C4E4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825D-5F96-F842-8FC3-D2995B6A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8859-A4E3-4543-83E4-7E0810A0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9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C9BE-3F96-054B-81F2-FC7B86CF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E2D2-A85D-164B-BD36-F6EDB4AE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EBC3-065A-AF4C-B6C7-7C68DB0E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E242-1A64-7841-A9D0-18AE6709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2D5-C26C-E140-B854-CF6DAA0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46E4-35E0-D94C-90D4-E618B907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85B5-1D0B-7742-831C-F31EAEA6C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1CD0-700D-2646-AAF0-48E85DF6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3B1F-D2F0-D74A-B99A-F212FA8D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4053-DDAB-B447-876A-C7678930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4822-9FC9-8A45-980B-711BF054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08F0-160F-EF4C-8FE7-7329F1EF7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9ECCE-093C-4B41-9C62-C77F70F61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C745-D17E-844A-99D6-3947691C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7FC67-A3D5-CC41-B48A-F66F4260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792A0-1F49-AB42-A88F-67BDFB85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8B07-F777-D341-A0DB-EAD9F782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CE4AB-1C81-EC49-8BEF-3754D19BC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6C334-C5A8-4A43-B0C7-BADB2641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C2A1-B4A4-E64E-A72A-66DBC53CD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3FB35-33B8-A040-8024-4F7593407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877D0-C052-154E-8938-87D534D1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8B464-67C7-FD47-903A-5D53C32B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A9E79-5FA1-5F4A-86A6-78BED2A4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8A5E-6B91-F046-9D19-EA79D027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D67E0-6795-2D45-8C11-0B1D0F7F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5EBE-7C6B-DB41-A72A-F165C640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F7C18-9E21-4A40-B83C-4C414AAB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2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10CAA-5F01-EA48-B00A-0FB1A470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BB982-FA57-3741-A26A-0F0825E7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93EB9-45DF-7440-A13A-68615176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77C0-8502-984B-AE55-52026D00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EDF1-C3A5-E648-9252-610A36087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5D08B-7E80-B14F-B03F-8841DE021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20491-698F-C140-B281-4B578115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05DB-32E4-034E-B7D5-31205915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42F6E-0B46-1646-B312-0567B798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5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2166-25A8-9B44-B6FE-5278D265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A5B6F-D701-8B4A-9AB8-1F9F50BAF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6CF41-FC29-6242-9694-7730AD02C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22D3-2771-1C40-A26E-94261B9D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CEAA-9586-814C-A780-3329228A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FA1C-A836-7C43-9D52-D73BFDD9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1ACD1-4D0D-6E48-B156-3FC7DA60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95E2-6DBA-D64F-A7BF-F2BFB401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D8AA-CB87-A148-A7F3-2F6D4EE0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8869-7AC8-4546-BCC0-A551A1BD414B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B44D5-7553-6E44-985C-B5FA547DC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0DD8-A99F-CA49-B9FC-09B754E4E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FECE-4278-DB43-BC88-87ED1588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9FB3E4-408A-0248-A2B9-49F6932A8D01}"/>
              </a:ext>
            </a:extLst>
          </p:cNvPr>
          <p:cNvSpPr/>
          <p:nvPr/>
        </p:nvSpPr>
        <p:spPr>
          <a:xfrm>
            <a:off x="2361869" y="2131109"/>
            <a:ext cx="1791093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DF537EE-9C60-2241-9459-E247B8112E23}"/>
              </a:ext>
            </a:extLst>
          </p:cNvPr>
          <p:cNvSpPr/>
          <p:nvPr/>
        </p:nvSpPr>
        <p:spPr>
          <a:xfrm>
            <a:off x="7584530" y="1145746"/>
            <a:ext cx="1791093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Processor 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FE4F85-C1C5-FA4E-ABE5-3B02802AEF15}"/>
              </a:ext>
            </a:extLst>
          </p:cNvPr>
          <p:cNvSpPr/>
          <p:nvPr/>
        </p:nvSpPr>
        <p:spPr>
          <a:xfrm>
            <a:off x="4948269" y="1138588"/>
            <a:ext cx="1791093" cy="688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 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95D802-C444-0641-97F1-3662AABB86F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152962" y="1482667"/>
            <a:ext cx="795307" cy="99252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BD52B32A-3B58-034F-B96B-76980AEF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93" y="1025467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F6AD3A-4BDB-BE44-83E0-0D7E2DF4B55F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1369693" y="1482667"/>
            <a:ext cx="992176" cy="99252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56E6EE5-2841-E341-99D5-6A37EC1E1262}"/>
              </a:ext>
            </a:extLst>
          </p:cNvPr>
          <p:cNvGrpSpPr/>
          <p:nvPr/>
        </p:nvGrpSpPr>
        <p:grpSpPr>
          <a:xfrm rot="2522448">
            <a:off x="1711320" y="1226934"/>
            <a:ext cx="663789" cy="676656"/>
            <a:chOff x="3891008" y="4280060"/>
            <a:chExt cx="663789" cy="6766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1F5939-E9E5-C34F-BC64-8FF370D41F8E}"/>
                </a:ext>
              </a:extLst>
            </p:cNvPr>
            <p:cNvSpPr/>
            <p:nvPr/>
          </p:nvSpPr>
          <p:spPr>
            <a:xfrm rot="19003490">
              <a:off x="3975869" y="4435358"/>
              <a:ext cx="494067" cy="357130"/>
            </a:xfrm>
            <a:prstGeom prst="rect">
              <a:avLst/>
            </a:prstGeom>
            <a:solidFill>
              <a:srgbClr val="D88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Envelope with solid fill">
              <a:extLst>
                <a:ext uri="{FF2B5EF4-FFF2-40B4-BE49-F238E27FC236}">
                  <a16:creationId xmlns:a16="http://schemas.microsoft.com/office/drawing/2014/main" id="{37A2A840-57C1-4D4E-961C-716491D9B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891008" y="4280060"/>
              <a:ext cx="663789" cy="67665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0F0F1B-09B9-184A-AD5C-F4F112CDD392}"/>
              </a:ext>
            </a:extLst>
          </p:cNvPr>
          <p:cNvSpPr txBox="1"/>
          <p:nvPr/>
        </p:nvSpPr>
        <p:spPr>
          <a:xfrm>
            <a:off x="2284093" y="1486374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x10,000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FC876-045D-5644-A491-D0C7D29DBECF}"/>
              </a:ext>
            </a:extLst>
          </p:cNvPr>
          <p:cNvSpPr txBox="1"/>
          <p:nvPr/>
        </p:nvSpPr>
        <p:spPr>
          <a:xfrm>
            <a:off x="9024579" y="783652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x300 / sec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DECD30-2AB2-484E-9B3F-2848604400F4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>
            <a:off x="9375623" y="1489825"/>
            <a:ext cx="814562" cy="101870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A72B909-C8B5-C549-8CF3-4878F44C8358}"/>
              </a:ext>
            </a:extLst>
          </p:cNvPr>
          <p:cNvSpPr/>
          <p:nvPr/>
        </p:nvSpPr>
        <p:spPr>
          <a:xfrm>
            <a:off x="7579924" y="3258528"/>
            <a:ext cx="1791093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Processor B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2ECAD0-CD59-D641-8AD2-DAFC5E1C820A}"/>
              </a:ext>
            </a:extLst>
          </p:cNvPr>
          <p:cNvSpPr/>
          <p:nvPr/>
        </p:nvSpPr>
        <p:spPr>
          <a:xfrm>
            <a:off x="10190185" y="2164453"/>
            <a:ext cx="1791093" cy="688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Throttled Service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6B7CDB-B5B4-FF46-93F0-C7218774254B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 flipV="1">
            <a:off x="9371017" y="2508532"/>
            <a:ext cx="819168" cy="109407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2C18DC-D962-064D-BF9B-CC285014B207}"/>
              </a:ext>
            </a:extLst>
          </p:cNvPr>
          <p:cNvSpPr txBox="1"/>
          <p:nvPr/>
        </p:nvSpPr>
        <p:spPr>
          <a:xfrm>
            <a:off x="10140130" y="2840677"/>
            <a:ext cx="19175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(throttled at 800 records per second)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F96B4BD-B3FA-BB48-A282-1ED8062CC1A8}"/>
              </a:ext>
            </a:extLst>
          </p:cNvPr>
          <p:cNvSpPr/>
          <p:nvPr/>
        </p:nvSpPr>
        <p:spPr>
          <a:xfrm>
            <a:off x="4944659" y="3268313"/>
            <a:ext cx="1791093" cy="688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 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F6BC5D-9CDC-B74E-A8EA-605693C0ADF6}"/>
              </a:ext>
            </a:extLst>
          </p:cNvPr>
          <p:cNvGrpSpPr/>
          <p:nvPr/>
        </p:nvGrpSpPr>
        <p:grpSpPr>
          <a:xfrm>
            <a:off x="5954134" y="2740446"/>
            <a:ext cx="664745" cy="677631"/>
            <a:chOff x="3773302" y="4619346"/>
            <a:chExt cx="664745" cy="67763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E5BAEAB-03E5-FD4F-A59E-673E59890C33}"/>
                </a:ext>
              </a:extLst>
            </p:cNvPr>
            <p:cNvSpPr/>
            <p:nvPr/>
          </p:nvSpPr>
          <p:spPr>
            <a:xfrm rot="19003490">
              <a:off x="3863935" y="4779598"/>
              <a:ext cx="494067" cy="357129"/>
            </a:xfrm>
            <a:prstGeom prst="rect">
              <a:avLst/>
            </a:prstGeom>
            <a:solidFill>
              <a:srgbClr val="73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aphic 56" descr="Envelope with solid fill">
              <a:extLst>
                <a:ext uri="{FF2B5EF4-FFF2-40B4-BE49-F238E27FC236}">
                  <a16:creationId xmlns:a16="http://schemas.microsoft.com/office/drawing/2014/main" id="{EF36D70C-18DB-8B40-A01E-2DDC02B77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773302" y="4619346"/>
              <a:ext cx="664745" cy="677631"/>
            </a:xfrm>
            <a:prstGeom prst="rect">
              <a:avLst/>
            </a:prstGeom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C3C0A0-172F-7D48-875A-0A73809132AA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4152962" y="2475188"/>
            <a:ext cx="791697" cy="113720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EBE9C4-3EC4-224B-BEBF-27885BDD277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377452" y="2475188"/>
            <a:ext cx="984417" cy="100481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D010F75-483C-5A4D-B0A6-28CD9F7488EB}"/>
              </a:ext>
            </a:extLst>
          </p:cNvPr>
          <p:cNvSpPr txBox="1"/>
          <p:nvPr/>
        </p:nvSpPr>
        <p:spPr>
          <a:xfrm>
            <a:off x="2213033" y="334719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x5,000</a:t>
            </a:r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E180EF03-CCBB-D74B-87EC-E1079380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052" y="3022799"/>
            <a:ext cx="914400" cy="91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46812F7-6B31-1B4D-97D0-2E6D5F333B7D}"/>
              </a:ext>
            </a:extLst>
          </p:cNvPr>
          <p:cNvGrpSpPr/>
          <p:nvPr/>
        </p:nvGrpSpPr>
        <p:grpSpPr>
          <a:xfrm>
            <a:off x="5928204" y="613615"/>
            <a:ext cx="663789" cy="676656"/>
            <a:chOff x="3891008" y="4280060"/>
            <a:chExt cx="663789" cy="67665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8CC42D-6742-FF47-A754-680EAA2599A3}"/>
                </a:ext>
              </a:extLst>
            </p:cNvPr>
            <p:cNvSpPr/>
            <p:nvPr/>
          </p:nvSpPr>
          <p:spPr>
            <a:xfrm rot="19003490">
              <a:off x="3975869" y="4435358"/>
              <a:ext cx="494067" cy="357130"/>
            </a:xfrm>
            <a:prstGeom prst="rect">
              <a:avLst/>
            </a:prstGeom>
            <a:solidFill>
              <a:srgbClr val="D88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Graphic 66" descr="Envelope with solid fill">
              <a:extLst>
                <a:ext uri="{FF2B5EF4-FFF2-40B4-BE49-F238E27FC236}">
                  <a16:creationId xmlns:a16="http://schemas.microsoft.com/office/drawing/2014/main" id="{603EF61A-9983-0441-A84B-958539E45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891008" y="4280060"/>
              <a:ext cx="663789" cy="676656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063611-EEBB-3848-A634-8529ECCCA48C}"/>
              </a:ext>
            </a:extLst>
          </p:cNvPr>
          <p:cNvGrpSpPr/>
          <p:nvPr/>
        </p:nvGrpSpPr>
        <p:grpSpPr>
          <a:xfrm>
            <a:off x="5559385" y="609150"/>
            <a:ext cx="663789" cy="676656"/>
            <a:chOff x="3891008" y="4280060"/>
            <a:chExt cx="663789" cy="67665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6B7534C-440F-EC4E-802C-1EED3B68AC4E}"/>
                </a:ext>
              </a:extLst>
            </p:cNvPr>
            <p:cNvSpPr/>
            <p:nvPr/>
          </p:nvSpPr>
          <p:spPr>
            <a:xfrm rot="19003490">
              <a:off x="3975869" y="4435358"/>
              <a:ext cx="494067" cy="357130"/>
            </a:xfrm>
            <a:prstGeom prst="rect">
              <a:avLst/>
            </a:prstGeom>
            <a:solidFill>
              <a:srgbClr val="D88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Envelope with solid fill">
              <a:extLst>
                <a:ext uri="{FF2B5EF4-FFF2-40B4-BE49-F238E27FC236}">
                  <a16:creationId xmlns:a16="http://schemas.microsoft.com/office/drawing/2014/main" id="{9FDA425C-BC12-BD45-BF76-7A893A0BD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891008" y="4280060"/>
              <a:ext cx="663789" cy="676656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BB84F46-4DEF-A546-94B1-B9375C7B4364}"/>
              </a:ext>
            </a:extLst>
          </p:cNvPr>
          <p:cNvGrpSpPr/>
          <p:nvPr/>
        </p:nvGrpSpPr>
        <p:grpSpPr>
          <a:xfrm>
            <a:off x="5199430" y="604685"/>
            <a:ext cx="663789" cy="676656"/>
            <a:chOff x="3891008" y="4280060"/>
            <a:chExt cx="663789" cy="67665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BD8BDD9-41E8-FA4B-9EAF-92AC05598D03}"/>
                </a:ext>
              </a:extLst>
            </p:cNvPr>
            <p:cNvSpPr/>
            <p:nvPr/>
          </p:nvSpPr>
          <p:spPr>
            <a:xfrm rot="19003490">
              <a:off x="3975869" y="4435358"/>
              <a:ext cx="494067" cy="357130"/>
            </a:xfrm>
            <a:prstGeom prst="rect">
              <a:avLst/>
            </a:prstGeom>
            <a:solidFill>
              <a:srgbClr val="D88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 descr="Envelope with solid fill">
              <a:extLst>
                <a:ext uri="{FF2B5EF4-FFF2-40B4-BE49-F238E27FC236}">
                  <a16:creationId xmlns:a16="http://schemas.microsoft.com/office/drawing/2014/main" id="{76807472-6D7F-F747-836A-AE3CC19C9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891008" y="4280060"/>
              <a:ext cx="663789" cy="676656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C04B40-F022-B743-A3F5-5F52FB898B8B}"/>
              </a:ext>
            </a:extLst>
          </p:cNvPr>
          <p:cNvGrpSpPr/>
          <p:nvPr/>
        </p:nvGrpSpPr>
        <p:grpSpPr>
          <a:xfrm>
            <a:off x="5594876" y="2714564"/>
            <a:ext cx="664745" cy="677631"/>
            <a:chOff x="3773302" y="4619346"/>
            <a:chExt cx="664745" cy="67763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99FA789-044D-0B47-8FF9-CC95202C5C6E}"/>
                </a:ext>
              </a:extLst>
            </p:cNvPr>
            <p:cNvSpPr/>
            <p:nvPr/>
          </p:nvSpPr>
          <p:spPr>
            <a:xfrm rot="19003490">
              <a:off x="3863935" y="4779598"/>
              <a:ext cx="494067" cy="357129"/>
            </a:xfrm>
            <a:prstGeom prst="rect">
              <a:avLst/>
            </a:prstGeom>
            <a:solidFill>
              <a:srgbClr val="73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 descr="Envelope with solid fill">
              <a:extLst>
                <a:ext uri="{FF2B5EF4-FFF2-40B4-BE49-F238E27FC236}">
                  <a16:creationId xmlns:a16="http://schemas.microsoft.com/office/drawing/2014/main" id="{010420A6-FA0E-5840-B970-7E2AA7B49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773302" y="4619346"/>
              <a:ext cx="664745" cy="677631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147188D-F4BD-4E42-991B-86E267DF7B27}"/>
              </a:ext>
            </a:extLst>
          </p:cNvPr>
          <p:cNvGrpSpPr/>
          <p:nvPr/>
        </p:nvGrpSpPr>
        <p:grpSpPr>
          <a:xfrm>
            <a:off x="5230861" y="2740445"/>
            <a:ext cx="664745" cy="677631"/>
            <a:chOff x="3773302" y="4619346"/>
            <a:chExt cx="664745" cy="67763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B3640BB-17E2-0F48-A008-36C22A18725E}"/>
                </a:ext>
              </a:extLst>
            </p:cNvPr>
            <p:cNvSpPr/>
            <p:nvPr/>
          </p:nvSpPr>
          <p:spPr>
            <a:xfrm rot="19003490">
              <a:off x="3863935" y="4779598"/>
              <a:ext cx="494067" cy="357129"/>
            </a:xfrm>
            <a:prstGeom prst="rect">
              <a:avLst/>
            </a:prstGeom>
            <a:solidFill>
              <a:srgbClr val="73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Graphic 78" descr="Envelope with solid fill">
              <a:extLst>
                <a:ext uri="{FF2B5EF4-FFF2-40B4-BE49-F238E27FC236}">
                  <a16:creationId xmlns:a16="http://schemas.microsoft.com/office/drawing/2014/main" id="{FB5E9C6E-3788-3240-AE21-BE51677F2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773302" y="4619346"/>
              <a:ext cx="664745" cy="677631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C03E522-DFCA-DD40-A8EF-094317929F3A}"/>
              </a:ext>
            </a:extLst>
          </p:cNvPr>
          <p:cNvGrpSpPr/>
          <p:nvPr/>
        </p:nvGrpSpPr>
        <p:grpSpPr>
          <a:xfrm rot="2583364">
            <a:off x="1641066" y="3113261"/>
            <a:ext cx="664745" cy="677631"/>
            <a:chOff x="3773302" y="4619346"/>
            <a:chExt cx="664745" cy="67763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CB4CBC3-A948-3642-BACF-B1BA83D274B2}"/>
                </a:ext>
              </a:extLst>
            </p:cNvPr>
            <p:cNvSpPr/>
            <p:nvPr/>
          </p:nvSpPr>
          <p:spPr>
            <a:xfrm rot="19003490">
              <a:off x="3863935" y="4779598"/>
              <a:ext cx="494067" cy="357129"/>
            </a:xfrm>
            <a:prstGeom prst="rect">
              <a:avLst/>
            </a:prstGeom>
            <a:solidFill>
              <a:srgbClr val="73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81" descr="Envelope with solid fill">
              <a:extLst>
                <a:ext uri="{FF2B5EF4-FFF2-40B4-BE49-F238E27FC236}">
                  <a16:creationId xmlns:a16="http://schemas.microsoft.com/office/drawing/2014/main" id="{CA51DE55-DB2E-2F48-894F-E032F2009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773302" y="4619346"/>
              <a:ext cx="664745" cy="677631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D3F932F-08F7-3E4E-A0F5-2CA87F5A82C9}"/>
              </a:ext>
            </a:extLst>
          </p:cNvPr>
          <p:cNvGrpSpPr/>
          <p:nvPr/>
        </p:nvGrpSpPr>
        <p:grpSpPr>
          <a:xfrm>
            <a:off x="8433018" y="559432"/>
            <a:ext cx="663789" cy="676656"/>
            <a:chOff x="3891008" y="4280060"/>
            <a:chExt cx="663789" cy="67665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B3DE117-EDDF-2643-A57B-13AC03C9162B}"/>
                </a:ext>
              </a:extLst>
            </p:cNvPr>
            <p:cNvSpPr/>
            <p:nvPr/>
          </p:nvSpPr>
          <p:spPr>
            <a:xfrm rot="19003490">
              <a:off x="3975869" y="4435358"/>
              <a:ext cx="494067" cy="357130"/>
            </a:xfrm>
            <a:prstGeom prst="rect">
              <a:avLst/>
            </a:prstGeom>
            <a:solidFill>
              <a:srgbClr val="D88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Envelope with solid fill">
              <a:extLst>
                <a:ext uri="{FF2B5EF4-FFF2-40B4-BE49-F238E27FC236}">
                  <a16:creationId xmlns:a16="http://schemas.microsoft.com/office/drawing/2014/main" id="{AD18D676-8008-C04F-BFEC-389CA29F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891008" y="4280060"/>
              <a:ext cx="663789" cy="676656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4CE3481-AD39-D741-A0BC-AD2AE053A87F}"/>
              </a:ext>
            </a:extLst>
          </p:cNvPr>
          <p:cNvGrpSpPr/>
          <p:nvPr/>
        </p:nvGrpSpPr>
        <p:grpSpPr>
          <a:xfrm>
            <a:off x="8397889" y="2720768"/>
            <a:ext cx="664745" cy="677631"/>
            <a:chOff x="3773302" y="4619346"/>
            <a:chExt cx="664745" cy="67763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5C06B88-E1A8-CE43-96A1-D1231962D621}"/>
                </a:ext>
              </a:extLst>
            </p:cNvPr>
            <p:cNvSpPr/>
            <p:nvPr/>
          </p:nvSpPr>
          <p:spPr>
            <a:xfrm rot="19003490">
              <a:off x="3863935" y="4779598"/>
              <a:ext cx="494067" cy="357129"/>
            </a:xfrm>
            <a:prstGeom prst="rect">
              <a:avLst/>
            </a:prstGeom>
            <a:solidFill>
              <a:srgbClr val="73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Graphic 97" descr="Envelope with solid fill">
              <a:extLst>
                <a:ext uri="{FF2B5EF4-FFF2-40B4-BE49-F238E27FC236}">
                  <a16:creationId xmlns:a16="http://schemas.microsoft.com/office/drawing/2014/main" id="{E1D6FCF6-37CC-5943-BDBE-59D4BC49E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03490">
              <a:off x="3773302" y="4619346"/>
              <a:ext cx="664745" cy="677631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8219A06-7C28-7E4C-8F8E-157270399F77}"/>
              </a:ext>
            </a:extLst>
          </p:cNvPr>
          <p:cNvSpPr txBox="1"/>
          <p:nvPr/>
        </p:nvSpPr>
        <p:spPr>
          <a:xfrm>
            <a:off x="8933569" y="2714110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x500 / sec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4849BF16-A6AD-A446-8E83-6BB4AF9BECD5}"/>
              </a:ext>
            </a:extLst>
          </p:cNvPr>
          <p:cNvSpPr/>
          <p:nvPr/>
        </p:nvSpPr>
        <p:spPr>
          <a:xfrm>
            <a:off x="5786531" y="5530645"/>
            <a:ext cx="3191516" cy="688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 Storage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653B8B08-7D5B-3C42-81C3-84ACD961329B}"/>
              </a:ext>
            </a:extLst>
          </p:cNvPr>
          <p:cNvSpPr/>
          <p:nvPr/>
        </p:nvSpPr>
        <p:spPr>
          <a:xfrm>
            <a:off x="5929522" y="506725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20396FF2-4CFD-F841-806F-56A7DD9D2C74}"/>
              </a:ext>
            </a:extLst>
          </p:cNvPr>
          <p:cNvSpPr/>
          <p:nvPr/>
        </p:nvSpPr>
        <p:spPr>
          <a:xfrm>
            <a:off x="6295590" y="506725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9A3606B-0AE7-1C4F-8247-1475A9F68EED}"/>
              </a:ext>
            </a:extLst>
          </p:cNvPr>
          <p:cNvSpPr/>
          <p:nvPr/>
        </p:nvSpPr>
        <p:spPr>
          <a:xfrm>
            <a:off x="6678334" y="506725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C42AAC6D-38AA-DB4F-A15E-746B64C870E5}"/>
              </a:ext>
            </a:extLst>
          </p:cNvPr>
          <p:cNvSpPr/>
          <p:nvPr/>
        </p:nvSpPr>
        <p:spPr>
          <a:xfrm>
            <a:off x="7061078" y="506725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1D0A3653-043E-7549-9649-13E09DDE1609}"/>
              </a:ext>
            </a:extLst>
          </p:cNvPr>
          <p:cNvSpPr/>
          <p:nvPr/>
        </p:nvSpPr>
        <p:spPr>
          <a:xfrm>
            <a:off x="7422827" y="506725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1B6DE18D-13D7-AE47-977D-A755768CB4AA}"/>
              </a:ext>
            </a:extLst>
          </p:cNvPr>
          <p:cNvSpPr/>
          <p:nvPr/>
        </p:nvSpPr>
        <p:spPr>
          <a:xfrm>
            <a:off x="7788895" y="506725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66DA26C-3488-DE4F-8CB0-2E33C673FF31}"/>
              </a:ext>
            </a:extLst>
          </p:cNvPr>
          <p:cNvSpPr/>
          <p:nvPr/>
        </p:nvSpPr>
        <p:spPr>
          <a:xfrm>
            <a:off x="8171639" y="506725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3348F777-A6FA-3A46-B110-5D320F6C87C3}"/>
              </a:ext>
            </a:extLst>
          </p:cNvPr>
          <p:cNvSpPr/>
          <p:nvPr/>
        </p:nvSpPr>
        <p:spPr>
          <a:xfrm>
            <a:off x="8554383" y="5067250"/>
            <a:ext cx="270942" cy="52730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89DA8D2-77AF-F443-82AD-A4C89FB2F99E}"/>
              </a:ext>
            </a:extLst>
          </p:cNvPr>
          <p:cNvCxnSpPr>
            <a:stCxn id="6" idx="2"/>
            <a:endCxn id="103" idx="0"/>
          </p:cNvCxnSpPr>
          <p:nvPr/>
        </p:nvCxnSpPr>
        <p:spPr>
          <a:xfrm flipH="1">
            <a:off x="6064993" y="1833903"/>
            <a:ext cx="2415084" cy="323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673B885-382B-3E46-85E5-2A8004DCE18F}"/>
              </a:ext>
            </a:extLst>
          </p:cNvPr>
          <p:cNvCxnSpPr>
            <a:cxnSpLocks/>
            <a:stCxn id="6" idx="2"/>
            <a:endCxn id="111" idx="0"/>
          </p:cNvCxnSpPr>
          <p:nvPr/>
        </p:nvCxnSpPr>
        <p:spPr>
          <a:xfrm flipH="1">
            <a:off x="7558298" y="1833903"/>
            <a:ext cx="921779" cy="323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C7F54FA-D855-7847-9942-5DBBE75D9076}"/>
              </a:ext>
            </a:extLst>
          </p:cNvPr>
          <p:cNvCxnSpPr>
            <a:cxnSpLocks/>
            <a:stCxn id="6" idx="2"/>
            <a:endCxn id="115" idx="0"/>
          </p:cNvCxnSpPr>
          <p:nvPr/>
        </p:nvCxnSpPr>
        <p:spPr>
          <a:xfrm flipH="1">
            <a:off x="8307110" y="1833903"/>
            <a:ext cx="172967" cy="323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6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4BACA-86AD-3E46-9D6D-E4E724A6DA0C}"/>
              </a:ext>
            </a:extLst>
          </p:cNvPr>
          <p:cNvSpPr/>
          <p:nvPr/>
        </p:nvSpPr>
        <p:spPr>
          <a:xfrm>
            <a:off x="4932769" y="4423994"/>
            <a:ext cx="4190210" cy="48433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Blob Storage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3F5CC2-BF83-5E40-87B3-E467DEEF6427}"/>
              </a:ext>
            </a:extLst>
          </p:cNvPr>
          <p:cNvSpPr/>
          <p:nvPr/>
        </p:nvSpPr>
        <p:spPr>
          <a:xfrm>
            <a:off x="5132464" y="3599972"/>
            <a:ext cx="427145" cy="9299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94A9D4-1AFD-504C-A367-0B3EB8DB1B3E}"/>
              </a:ext>
            </a:extLst>
          </p:cNvPr>
          <p:cNvSpPr/>
          <p:nvPr/>
        </p:nvSpPr>
        <p:spPr>
          <a:xfrm>
            <a:off x="5816857" y="3599970"/>
            <a:ext cx="427145" cy="9299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A28DDCC-6226-A749-8817-C073F52B7222}"/>
              </a:ext>
            </a:extLst>
          </p:cNvPr>
          <p:cNvSpPr/>
          <p:nvPr/>
        </p:nvSpPr>
        <p:spPr>
          <a:xfrm>
            <a:off x="6497044" y="3599970"/>
            <a:ext cx="427145" cy="9299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169074-C4D1-3545-90F1-7906CE068118}"/>
              </a:ext>
            </a:extLst>
          </p:cNvPr>
          <p:cNvSpPr/>
          <p:nvPr/>
        </p:nvSpPr>
        <p:spPr>
          <a:xfrm>
            <a:off x="7181437" y="3599970"/>
            <a:ext cx="427145" cy="9299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64AB5A-8782-E34E-9192-E0809A36C28A}"/>
              </a:ext>
            </a:extLst>
          </p:cNvPr>
          <p:cNvSpPr/>
          <p:nvPr/>
        </p:nvSpPr>
        <p:spPr>
          <a:xfrm>
            <a:off x="7865830" y="3599970"/>
            <a:ext cx="427145" cy="9299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E74A1C-C410-684D-9B07-F5A12E50603D}"/>
              </a:ext>
            </a:extLst>
          </p:cNvPr>
          <p:cNvSpPr/>
          <p:nvPr/>
        </p:nvSpPr>
        <p:spPr>
          <a:xfrm>
            <a:off x="8550223" y="3599970"/>
            <a:ext cx="427145" cy="92999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A5CC8-7A9F-5D40-8A79-BBC734939CFB}"/>
              </a:ext>
            </a:extLst>
          </p:cNvPr>
          <p:cNvGrpSpPr/>
          <p:nvPr/>
        </p:nvGrpSpPr>
        <p:grpSpPr>
          <a:xfrm>
            <a:off x="5661706" y="1932730"/>
            <a:ext cx="427145" cy="929990"/>
            <a:chOff x="942565" y="3804923"/>
            <a:chExt cx="427145" cy="92999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67A05B8-6822-C44C-99D8-31583A4FFD87}"/>
                </a:ext>
              </a:extLst>
            </p:cNvPr>
            <p:cNvSpPr/>
            <p:nvPr/>
          </p:nvSpPr>
          <p:spPr>
            <a:xfrm>
              <a:off x="942565" y="3804923"/>
              <a:ext cx="427145" cy="929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F934EF-A3D4-F24A-AECB-FF15F6E27068}"/>
                </a:ext>
              </a:extLst>
            </p:cNvPr>
            <p:cNvSpPr txBox="1"/>
            <p:nvPr/>
          </p:nvSpPr>
          <p:spPr>
            <a:xfrm rot="5400000">
              <a:off x="714990" y="4107955"/>
              <a:ext cx="882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Process 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C48D51-9E51-B149-B058-C8B3814C7FF7}"/>
              </a:ext>
            </a:extLst>
          </p:cNvPr>
          <p:cNvGrpSpPr/>
          <p:nvPr/>
        </p:nvGrpSpPr>
        <p:grpSpPr>
          <a:xfrm>
            <a:off x="6423653" y="1953370"/>
            <a:ext cx="427145" cy="929990"/>
            <a:chOff x="942565" y="3804923"/>
            <a:chExt cx="427145" cy="92999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3370E22-28DF-EC4B-BF33-26AFC07E13B3}"/>
                </a:ext>
              </a:extLst>
            </p:cNvPr>
            <p:cNvSpPr/>
            <p:nvPr/>
          </p:nvSpPr>
          <p:spPr>
            <a:xfrm>
              <a:off x="942565" y="3804923"/>
              <a:ext cx="427145" cy="929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2A607A-D85D-3A45-BB3A-5719E9A67C8B}"/>
                </a:ext>
              </a:extLst>
            </p:cNvPr>
            <p:cNvSpPr txBox="1"/>
            <p:nvPr/>
          </p:nvSpPr>
          <p:spPr>
            <a:xfrm rot="5400000">
              <a:off x="718196" y="4107955"/>
              <a:ext cx="8758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Process 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829E93-9662-4442-9A96-C6D47B80A131}"/>
              </a:ext>
            </a:extLst>
          </p:cNvPr>
          <p:cNvGrpSpPr/>
          <p:nvPr/>
        </p:nvGrpSpPr>
        <p:grpSpPr>
          <a:xfrm>
            <a:off x="7208436" y="1959782"/>
            <a:ext cx="427145" cy="929990"/>
            <a:chOff x="942565" y="3804923"/>
            <a:chExt cx="427145" cy="92999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21C54FA-C000-6C48-BE86-DAD995357652}"/>
                </a:ext>
              </a:extLst>
            </p:cNvPr>
            <p:cNvSpPr/>
            <p:nvPr/>
          </p:nvSpPr>
          <p:spPr>
            <a:xfrm>
              <a:off x="942565" y="3804923"/>
              <a:ext cx="427145" cy="929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EDDCB9-F386-5449-9202-18698C4F5ACE}"/>
                </a:ext>
              </a:extLst>
            </p:cNvPr>
            <p:cNvSpPr txBox="1"/>
            <p:nvPr/>
          </p:nvSpPr>
          <p:spPr>
            <a:xfrm rot="5400000">
              <a:off x="718997" y="4107955"/>
              <a:ext cx="87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Process 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25A6F5-7C31-374A-9A26-6F05FC6DE312}"/>
              </a:ext>
            </a:extLst>
          </p:cNvPr>
          <p:cNvGrpSpPr/>
          <p:nvPr/>
        </p:nvGrpSpPr>
        <p:grpSpPr>
          <a:xfrm>
            <a:off x="7993219" y="1969011"/>
            <a:ext cx="427145" cy="929990"/>
            <a:chOff x="942565" y="3804923"/>
            <a:chExt cx="427145" cy="92999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9E007DD-590D-ED4F-91ED-820FF2C4D1C0}"/>
                </a:ext>
              </a:extLst>
            </p:cNvPr>
            <p:cNvSpPr/>
            <p:nvPr/>
          </p:nvSpPr>
          <p:spPr>
            <a:xfrm>
              <a:off x="942565" y="3804923"/>
              <a:ext cx="427145" cy="92999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65682-0FFF-AF42-8342-60A78FD4BFF6}"/>
                </a:ext>
              </a:extLst>
            </p:cNvPr>
            <p:cNvSpPr txBox="1"/>
            <p:nvPr/>
          </p:nvSpPr>
          <p:spPr>
            <a:xfrm rot="5400000">
              <a:off x="711784" y="4107955"/>
              <a:ext cx="888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Process D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260A04-DB57-4349-A892-C07B708DAB84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 flipH="1">
            <a:off x="5346037" y="2830797"/>
            <a:ext cx="529240" cy="7691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830784-7747-F341-8AAD-C1C322CB3DC5}"/>
              </a:ext>
            </a:extLst>
          </p:cNvPr>
          <p:cNvCxnSpPr>
            <a:cxnSpLocks/>
            <a:stCxn id="14" idx="3"/>
            <a:endCxn id="6" idx="0"/>
          </p:cNvCxnSpPr>
          <p:nvPr/>
        </p:nvCxnSpPr>
        <p:spPr>
          <a:xfrm>
            <a:off x="5875277" y="2830797"/>
            <a:ext cx="155153" cy="7691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7BD958-9DE9-E242-83CE-F0A9A08E2705}"/>
              </a:ext>
            </a:extLst>
          </p:cNvPr>
          <p:cNvCxnSpPr>
            <a:cxnSpLocks/>
            <a:stCxn id="23" idx="3"/>
            <a:endCxn id="6" idx="0"/>
          </p:cNvCxnSpPr>
          <p:nvPr/>
        </p:nvCxnSpPr>
        <p:spPr>
          <a:xfrm flipH="1">
            <a:off x="6030430" y="2870284"/>
            <a:ext cx="2176360" cy="7296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8D1F2C-6F9C-E54B-8C11-85CB910ECA31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8079403" y="2870284"/>
            <a:ext cx="127387" cy="7296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50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56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Lasne</dc:creator>
  <cp:lastModifiedBy>Peter Lasne</cp:lastModifiedBy>
  <cp:revision>3</cp:revision>
  <dcterms:created xsi:type="dcterms:W3CDTF">2021-05-04T19:02:02Z</dcterms:created>
  <dcterms:modified xsi:type="dcterms:W3CDTF">2021-05-05T15:30:18Z</dcterms:modified>
</cp:coreProperties>
</file>