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8C302E1-7BC2-4B5D-A0CC-D4A8B8E1FD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asdfg asd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74CF73-3F3F-4734-A65E-6AE713B55E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2C67B-C551-4114-BB4B-773035E1BCF9}" type="datetimeFigureOut">
              <a:rPr lang="de-DE" smtClean="0"/>
              <a:t>20.11.2020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2B0635-0D91-49EE-8CD6-490DCD3CDB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asdf asdf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0C16F1A-DEB4-43B9-B7D6-8C3CEE7AC9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62891-1F51-45BD-ACAC-496DCA1244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21736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asdfg asd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69C9A-FA26-4BE3-A5C2-2CB944E849DF}" type="datetimeFigureOut">
              <a:rPr lang="de-DE" smtClean="0"/>
              <a:t>20.11.2020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asdf asdf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22419-218A-4D3D-BDE3-A6FB689752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3400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982E46-1759-4B4F-92F7-D42575194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DC3DAB-47E4-405C-B8EC-FC7EC8AE0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F24633-10B2-4DF2-BBC4-DE0262F6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85466" y="6356346"/>
            <a:ext cx="949036" cy="365125"/>
          </a:xfrm>
        </p:spPr>
        <p:txBody>
          <a:bodyPr/>
          <a:lstStyle/>
          <a:p>
            <a:fld id="{BD6664B8-6F99-46E9-88D7-590A7272AC83}" type="datetime1">
              <a:rPr lang="de-DE" smtClean="0"/>
              <a:t>20.11.2020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33F84E-76DC-415A-8FD7-FDF92C02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15204" y="6356350"/>
            <a:ext cx="1238596" cy="365125"/>
          </a:xfrm>
        </p:spPr>
        <p:txBody>
          <a:bodyPr/>
          <a:lstStyle/>
          <a:p>
            <a:fld id="{2D4C594A-0DAD-48BB-BE3B-8241EF812AB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DB8F405-BBDC-40BE-9020-06A159A826DD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46"/>
            <a:ext cx="237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GPM WiSe20 bei Prof. Dr. Isenberg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7DB6D1EC-B78D-489B-834C-41163341C1C2}"/>
              </a:ext>
            </a:extLst>
          </p:cNvPr>
          <p:cNvSpPr txBox="1">
            <a:spLocks/>
          </p:cNvSpPr>
          <p:nvPr userDrawn="1"/>
        </p:nvSpPr>
        <p:spPr>
          <a:xfrm>
            <a:off x="3873731" y="6356347"/>
            <a:ext cx="4444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Heiko Nöldeke, Marc Bolsch, Pascal Roschkowski, Philipp Otto</a:t>
            </a:r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DEE17E06-2151-47BF-A77E-BFA854CCA8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127" y="0"/>
            <a:ext cx="2941746" cy="86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9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C8BB9E-8B51-4C60-A9A7-4696C3DC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185715-2FCE-4B50-A3A7-421645E28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8C2954-0EA9-4423-8147-3034771AB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D089-B761-4547-B622-BA15B219B347}" type="datetime1">
              <a:rPr lang="de-DE" smtClean="0"/>
              <a:t>20.11.2020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F4D065-CBD5-4BC3-A3D3-82AD672E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Nöldeke, Marc Bolsch, Pascal Roschkowski, Philipp Otto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20B894-0631-4811-8390-3A2A3F58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594A-0DAD-48BB-BE3B-8241EF812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36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64B216C-FD77-45F3-99CD-DAB0F0F2F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4E27F61-FACF-4B6F-B0A4-D8216152F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E0F6A9-8A82-4DF1-BB39-043A26AE3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02A4-668E-4288-B43D-8977D67783D7}" type="datetime1">
              <a:rPr lang="de-DE" smtClean="0"/>
              <a:t>20.11.2020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45F5C2-11FB-4192-BDFA-3A322A8B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Nöldeke, Marc Bolsch, Pascal Roschkowski, Philipp Otto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CDE98B-D148-437F-AD35-9FF888C2E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594A-0DAD-48BB-BE3B-8241EF812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77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C6587F-E8D8-4CD3-9E0B-20CCBCB80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D08F3B-B862-4CE2-B886-5370C06DD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8E9A09-6CAA-46C3-A93B-2FD1CB14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D121-2F98-4E5C-8353-0F3074D17C46}" type="datetime1">
              <a:rPr lang="de-DE" smtClean="0"/>
              <a:t>20.11.2020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C244AD-9EDF-4031-8255-F346FAFF8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Nöldeke, Marc Bolsch, Pascal Roschkowski, Philipp Otto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CA5D1A-57B4-4F55-A8AC-8FDFDD73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594A-0DAD-48BB-BE3B-8241EF812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906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F2794-4AA6-49ED-B9CC-EC46311C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1FDCEB-1F1B-4DDB-BEFB-99A918540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019C48-7D58-40C2-89CC-23F467FF9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C317-3B8C-432F-9B25-139581C86B12}" type="datetime1">
              <a:rPr lang="de-DE" smtClean="0"/>
              <a:t>20.11.2020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F9FD33-FC5F-4031-9B78-36B87B28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Nöldeke, Marc Bolsch, Pascal Roschkowski, Philipp Otto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496A40-1C7F-47BF-ACB2-2A606EF3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594A-0DAD-48BB-BE3B-8241EF812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47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D1F05-3886-407B-B457-2F36E175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D3B9C-E50B-4B04-9DDA-5D7419884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CC041B-772F-440A-9D4D-DC754D626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F5E690-8054-4A68-9A39-D491740DF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4307-AA0E-44AC-B65A-4A796D65F1A1}" type="datetime1">
              <a:rPr lang="de-DE" smtClean="0"/>
              <a:t>20.11.2020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DD3B0F-2330-44CE-9428-4D373B59E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Nöldeke, Marc Bolsch, Pascal Roschkowski, Philipp Otto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C2FC1D-B37B-4286-8735-9D29D3DB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594A-0DAD-48BB-BE3B-8241EF812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90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63F415-1A57-4536-9CF2-2F137F94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F21908-178B-4E9A-B1FC-316199B81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B9D39D-C923-4ECB-BCA5-5FF6AA480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1415D0-8E58-45E0-90A8-FB524BE8B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A4631E9-116F-4430-9206-AB27F00B0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CEABC5D-1D24-4E8C-9FF0-0D8E5666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B6CE-C667-4ED1-9A61-4940F98BD9A2}" type="datetime1">
              <a:rPr lang="de-DE" smtClean="0"/>
              <a:t>20.11.2020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E11B488-C151-436A-88DC-97593C0D8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Nöldeke, Marc Bolsch, Pascal Roschkowski, Philipp Otto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5E42F8-24E8-41A1-9D92-3D5D885D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594A-0DAD-48BB-BE3B-8241EF812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29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B21A88-FBE5-4EC8-9F5C-F884B2FC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7D7EB3-0B3B-4C60-A0C3-A83A16E63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DE-AD19-4653-A0D4-D19A59F68538}" type="datetime1">
              <a:rPr lang="de-DE" smtClean="0"/>
              <a:t>20.11.2020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168218-96A0-42A2-A794-99F59046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Nöldeke, Marc Bolsch, Pascal Roschkowski, Philipp Otto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03E9042-0E22-4664-BFD9-D881B472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594A-0DAD-48BB-BE3B-8241EF812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58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DEE9531-04F9-4291-B048-2145DCFDB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ED8B-448F-462B-9AC8-951B495911B8}" type="datetime1">
              <a:rPr lang="de-DE" smtClean="0"/>
              <a:t>20.11.2020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3FFF8E-C19B-44C1-8857-C98A391C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Nöldeke, Marc Bolsch, Pascal Roschkowski, Philipp Otto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D4DF27-1D9D-40E5-98F2-F426C6A6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594A-0DAD-48BB-BE3B-8241EF812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127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558E9D-0812-47F6-A163-AD29CABD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2EFC03-B6CD-4392-9A11-B55AD9CC2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5DCDC2-1563-41D5-8502-153667311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68F55B-0D8E-44CD-A706-03CDFED05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7F32-CB30-4338-9D48-7407960BC3CC}" type="datetime1">
              <a:rPr lang="de-DE" smtClean="0"/>
              <a:t>20.11.2020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9EE9A1-5DDE-41B0-96A1-1A2602FD6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Nöldeke, Marc Bolsch, Pascal Roschkowski, Philipp Otto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340ED9-A77A-4316-99CA-084CA488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594A-0DAD-48BB-BE3B-8241EF812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7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73BE47-DDF3-4FB4-9E1F-CDBB26664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4D8B4F0-D10C-4215-A172-A9D078A92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5457DF-37A3-4A1F-BE5E-C22E013DD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F3276D-13AC-4FA4-BEAE-B52D19EA4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9A9E-3746-48C4-B3CF-93C6CEC81786}" type="datetime1">
              <a:rPr lang="de-DE" smtClean="0"/>
              <a:t>20.11.2020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144BFE-F426-483C-A467-F564BA756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Nöldeke, Marc Bolsch, Pascal Roschkowski, Philipp Otto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DBD456-1E76-43AD-A8C8-8F07D0EA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594A-0DAD-48BB-BE3B-8241EF812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89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4451AC-8942-4EC5-94AD-A256200EA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FE670C-6CA9-43A1-AC1C-FBE9DC18B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5DC367-DB85-4294-8543-6717AB66E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56670-8FD0-4272-9F82-6FD399EDD91A}" type="datetime1">
              <a:rPr lang="de-DE" smtClean="0"/>
              <a:t>20.11.2020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F13A3D-292E-4ECB-8750-FFB9C5876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Heiko Nöldeke, Marc Bolsch, Pascal Roschkowski, Philipp Otto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14E5E9-6B79-4E62-8982-180507D36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C594A-0DAD-48BB-BE3B-8241EF812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095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AB8CF-166F-4F3E-9356-4D6C5FAD10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Statusbericht 1 GPM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947C56-0958-4A62-B0DD-BDD54AC4E7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23. November 2020</a:t>
            </a:r>
          </a:p>
          <a:p>
            <a:r>
              <a:rPr lang="de-DE" dirty="0"/>
              <a:t>Traffic-Noise-</a:t>
            </a:r>
            <a:r>
              <a:rPr lang="de-DE" dirty="0" err="1"/>
              <a:t>Detector</a:t>
            </a:r>
            <a:r>
              <a:rPr lang="de-DE" dirty="0"/>
              <a:t> (TND)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AC242E-056D-4A16-929F-CCEFDAC9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BE89-DCA5-4DC0-AB26-3C3EB1D6532B}" type="datetime1">
              <a:rPr lang="de-DE" smtClean="0"/>
              <a:t>20.11.2020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C2059F-1072-4A86-9869-7FBD8B56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932" y="6356350"/>
            <a:ext cx="2743200" cy="365125"/>
          </a:xfrm>
        </p:spPr>
        <p:txBody>
          <a:bodyPr/>
          <a:lstStyle/>
          <a:p>
            <a:r>
              <a:rPr lang="de-DE" dirty="0"/>
              <a:t>	 </a:t>
            </a:r>
            <a:fld id="{2D4C594A-0DAD-48BB-BE3B-8241EF812AB5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380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AC242E-056D-4A16-929F-CCEFDAC9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BE89-DCA5-4DC0-AB26-3C3EB1D6532B}" type="datetime1">
              <a:rPr lang="de-DE" smtClean="0"/>
              <a:t>20.11.2020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C2059F-1072-4A86-9869-7FBD8B56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932" y="6356350"/>
            <a:ext cx="2743200" cy="365125"/>
          </a:xfrm>
        </p:spPr>
        <p:txBody>
          <a:bodyPr/>
          <a:lstStyle/>
          <a:p>
            <a:r>
              <a:rPr lang="de-DE" dirty="0"/>
              <a:t>	 </a:t>
            </a:r>
            <a:fld id="{2D4C594A-0DAD-48BB-BE3B-8241EF812AB5}" type="slidenum">
              <a:rPr lang="de-DE" smtClean="0"/>
              <a:t>2</a:t>
            </a:fld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A75AA0E-7344-41A6-A903-9D8A4164AF90}"/>
              </a:ext>
            </a:extLst>
          </p:cNvPr>
          <p:cNvSpPr txBox="1"/>
          <p:nvPr/>
        </p:nvSpPr>
        <p:spPr>
          <a:xfrm>
            <a:off x="1459684" y="788564"/>
            <a:ext cx="749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C1649EB-0EBA-41DE-8352-F1895953B522}"/>
              </a:ext>
            </a:extLst>
          </p:cNvPr>
          <p:cNvSpPr txBox="1"/>
          <p:nvPr/>
        </p:nvSpPr>
        <p:spPr>
          <a:xfrm>
            <a:off x="1459684" y="588509"/>
            <a:ext cx="27197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Spielregeln</a:t>
            </a:r>
          </a:p>
        </p:txBody>
      </p:sp>
      <p:graphicFrame>
        <p:nvGraphicFramePr>
          <p:cNvPr id="13" name="Tabelle 13">
            <a:extLst>
              <a:ext uri="{FF2B5EF4-FFF2-40B4-BE49-F238E27FC236}">
                <a16:creationId xmlns:a16="http://schemas.microsoft.com/office/drawing/2014/main" id="{3681031D-7F47-4AF0-92B6-465A4269B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034790"/>
              </p:ext>
            </p:extLst>
          </p:nvPr>
        </p:nvGraphicFramePr>
        <p:xfrm>
          <a:off x="1106968" y="1709561"/>
          <a:ext cx="9978063" cy="37238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616">
                  <a:extLst>
                    <a:ext uri="{9D8B030D-6E8A-4147-A177-3AD203B41FA5}">
                      <a16:colId xmlns:a16="http://schemas.microsoft.com/office/drawing/2014/main" val="3862979893"/>
                    </a:ext>
                  </a:extLst>
                </a:gridCol>
                <a:gridCol w="4984454">
                  <a:extLst>
                    <a:ext uri="{9D8B030D-6E8A-4147-A177-3AD203B41FA5}">
                      <a16:colId xmlns:a16="http://schemas.microsoft.com/office/drawing/2014/main" val="1772725825"/>
                    </a:ext>
                  </a:extLst>
                </a:gridCol>
                <a:gridCol w="3687993">
                  <a:extLst>
                    <a:ext uri="{9D8B030D-6E8A-4147-A177-3AD203B41FA5}">
                      <a16:colId xmlns:a16="http://schemas.microsoft.com/office/drawing/2014/main" val="826916012"/>
                    </a:ext>
                  </a:extLst>
                </a:gridCol>
              </a:tblGrid>
              <a:tr h="614914">
                <a:tc>
                  <a:txBody>
                    <a:bodyPr/>
                    <a:lstStyle/>
                    <a:p>
                      <a:r>
                        <a:rPr lang="de-DE" dirty="0"/>
                        <a:t>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Spielregel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Konsequenz bei Nichtbeachtung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769363"/>
                  </a:ext>
                </a:extLst>
              </a:tr>
              <a:tr h="637168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Pünktliches Erscheinen zum vereinbarten Treffen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Betroffener MUSS nächstes Treffen organisieren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518758"/>
                  </a:ext>
                </a:extLst>
              </a:tr>
              <a:tr h="637168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Erfüllung der Aufgaben zum vereinbarten Termin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Rechtfertiung</a:t>
                      </a:r>
                      <a:r>
                        <a:rPr lang="de-DE" dirty="0"/>
                        <a:t> plus 2€ in die Genusskasse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706700"/>
                  </a:ext>
                </a:extLst>
              </a:tr>
              <a:tr h="364096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Nur über </a:t>
                      </a:r>
                      <a:r>
                        <a:rPr lang="de-DE" dirty="0" err="1"/>
                        <a:t>Discord</a:t>
                      </a:r>
                      <a:r>
                        <a:rPr lang="de-DE" dirty="0"/>
                        <a:t> BP-Themen besprechen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Wird </a:t>
                      </a:r>
                      <a:r>
                        <a:rPr lang="de-DE" dirty="0" err="1"/>
                        <a:t>irgnoriert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177804"/>
                  </a:ext>
                </a:extLst>
              </a:tr>
              <a:tr h="364096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Kritikregeln befolgen (vgl. Folgeseite)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50ct in die Genusskasse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307570"/>
                  </a:ext>
                </a:extLst>
              </a:tr>
              <a:tr h="364096"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#</a:t>
                      </a:r>
                      <a:r>
                        <a:rPr lang="de-DE" dirty="0" err="1"/>
                        <a:t>NoOneIsLeftBehind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75ct in die Genusskasse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472683"/>
                  </a:ext>
                </a:extLst>
              </a:tr>
              <a:tr h="364096"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 werden angehört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50ct in die Genusskasse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015395"/>
                  </a:ext>
                </a:extLst>
              </a:tr>
              <a:tr h="364096"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Alles darf gefragt werden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50ct in die Genusskasse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925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52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AC242E-056D-4A16-929F-CCEFDAC9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BE89-DCA5-4DC0-AB26-3C3EB1D6532B}" type="datetime1">
              <a:rPr lang="de-DE" smtClean="0"/>
              <a:t>20.11.2020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C2059F-1072-4A86-9869-7FBD8B56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932" y="6356350"/>
            <a:ext cx="2743200" cy="365125"/>
          </a:xfrm>
        </p:spPr>
        <p:txBody>
          <a:bodyPr/>
          <a:lstStyle/>
          <a:p>
            <a:r>
              <a:rPr lang="de-DE" dirty="0"/>
              <a:t>	 </a:t>
            </a:r>
            <a:fld id="{2D4C594A-0DAD-48BB-BE3B-8241EF812AB5}" type="slidenum">
              <a:rPr lang="de-DE" smtClean="0"/>
              <a:t>3</a:t>
            </a:fld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A75AA0E-7344-41A6-A903-9D8A4164AF90}"/>
              </a:ext>
            </a:extLst>
          </p:cNvPr>
          <p:cNvSpPr txBox="1"/>
          <p:nvPr/>
        </p:nvSpPr>
        <p:spPr>
          <a:xfrm>
            <a:off x="1459684" y="788564"/>
            <a:ext cx="749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C1649EB-0EBA-41DE-8352-F1895953B522}"/>
              </a:ext>
            </a:extLst>
          </p:cNvPr>
          <p:cNvSpPr txBox="1"/>
          <p:nvPr/>
        </p:nvSpPr>
        <p:spPr>
          <a:xfrm>
            <a:off x="1459684" y="588509"/>
            <a:ext cx="2810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Kritikregeln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60EE419-C6E6-4075-AEAF-A1C91621BD34}"/>
              </a:ext>
            </a:extLst>
          </p:cNvPr>
          <p:cNvSpPr txBox="1"/>
          <p:nvPr/>
        </p:nvSpPr>
        <p:spPr>
          <a:xfrm>
            <a:off x="1413488" y="1840292"/>
            <a:ext cx="57129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Es geht um eine Sache, nicht um eine Person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Konkret werden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Keine Interpretationen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Nicht übertreiben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Negatives und Positives trennen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Auch die Gegenseite anhören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Lösungen anbieten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Niemals Kritik vor versammelter Mannschaft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Kritik unkommentiert annehmen</a:t>
            </a:r>
          </a:p>
        </p:txBody>
      </p:sp>
    </p:spTree>
    <p:extLst>
      <p:ext uri="{BB962C8B-B14F-4D97-AF65-F5344CB8AC3E}">
        <p14:creationId xmlns:p14="http://schemas.microsoft.com/office/powerpoint/2010/main" val="942950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133</Words>
  <Application>Microsoft Office PowerPoint</Application>
  <PresentationFormat>Breitbild</PresentationFormat>
  <Paragraphs>44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</vt:lpstr>
      <vt:lpstr>Statusbericht 1 GPM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Heiko Nöldeke</dc:creator>
  <cp:lastModifiedBy>Heiko Nöldeke</cp:lastModifiedBy>
  <cp:revision>9</cp:revision>
  <dcterms:created xsi:type="dcterms:W3CDTF">2020-11-20T09:28:41Z</dcterms:created>
  <dcterms:modified xsi:type="dcterms:W3CDTF">2020-11-20T10:31:25Z</dcterms:modified>
</cp:coreProperties>
</file>