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d00d97ea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3d00d97ea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d00d97ea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d00d97ea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00d97ea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00d97ea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00d97ea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d00d97ea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d00d97ea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d00d97ea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00d97ea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00d97ea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d00db09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d00db09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77375" y="527300"/>
            <a:ext cx="2808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имеем?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18150" y="846250"/>
            <a:ext cx="4687200" cy="15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330"/>
              <a:t>Справочник, в котором хранятся отборы </a:t>
            </a:r>
            <a:endParaRPr sz="1330"/>
          </a:p>
          <a:p>
            <a:pPr indent="-313055" lvl="0" marL="457200" rtl="0" algn="l">
              <a:spcBef>
                <a:spcPts val="1200"/>
              </a:spcBef>
              <a:spcAft>
                <a:spcPts val="0"/>
              </a:spcAft>
              <a:buSzPts val="1330"/>
              <a:buAutoNum type="arabicPeriod"/>
            </a:pPr>
            <a:r>
              <a:rPr lang="ru" sz="1330"/>
              <a:t>Запрос - макет СКД </a:t>
            </a:r>
            <a:endParaRPr sz="133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AutoNum type="arabicPeriod" startAt="2"/>
            </a:pPr>
            <a:r>
              <a:rPr lang="ru" sz="1330"/>
              <a:t>Отборы - Реквизит формы с типом КомпоновщикНастроекКомпоновкиДанных</a:t>
            </a:r>
            <a:endParaRPr sz="1330"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18150" y="2696325"/>
            <a:ext cx="2808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хотим?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77375" y="3133725"/>
            <a:ext cx="4687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330"/>
              <a:t>обрабатывать </a:t>
            </a:r>
            <a:r>
              <a:rPr lang="ru" sz="1330"/>
              <a:t>таблицу </a:t>
            </a:r>
            <a:r>
              <a:rPr lang="ru" sz="1330"/>
              <a:t>в соответствии с условиями отбора</a:t>
            </a:r>
            <a:endParaRPr sz="1330"/>
          </a:p>
        </p:txBody>
      </p:sp>
      <p:cxnSp>
        <p:nvCxnSpPr>
          <p:cNvPr id="60" name="Google Shape;60;p13"/>
          <p:cNvCxnSpPr/>
          <p:nvPr/>
        </p:nvCxnSpPr>
        <p:spPr>
          <a:xfrm>
            <a:off x="4734300" y="1576425"/>
            <a:ext cx="845100" cy="74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4740600" y="2353875"/>
            <a:ext cx="832500" cy="112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5579400" y="1277550"/>
            <a:ext cx="29961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30"/>
              <a:t>1. как получить текст условий с учетом пользовательских отборов</a:t>
            </a:r>
            <a:endParaRPr sz="13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30"/>
              <a:t>2. текст условий может попасть в:</a:t>
            </a:r>
            <a:endParaRPr sz="1330"/>
          </a:p>
          <a:p>
            <a:pPr indent="-313055" lvl="0" marL="457200" rtl="0" algn="l">
              <a:spcBef>
                <a:spcPts val="1200"/>
              </a:spcBef>
              <a:spcAft>
                <a:spcPts val="0"/>
              </a:spcAft>
              <a:buSzPts val="1330"/>
              <a:buChar char="❏"/>
            </a:pPr>
            <a:r>
              <a:rPr lang="ru" sz="1330"/>
              <a:t>секцию ГДЕ;</a:t>
            </a:r>
            <a:endParaRPr sz="133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Char char="❏"/>
            </a:pPr>
            <a:r>
              <a:rPr lang="ru" sz="1330"/>
              <a:t>отборы виртуальной таблицы.</a:t>
            </a:r>
            <a:endParaRPr sz="13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3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3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200" y="3476175"/>
            <a:ext cx="1532399" cy="15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5579400" y="425850"/>
            <a:ext cx="28080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какие есть проблемы</a:t>
            </a:r>
            <a:r>
              <a:rPr lang="ru" sz="2200"/>
              <a:t>?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39250"/>
            <a:ext cx="810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как получить текст запроса с пользовательскими отборами?</a:t>
            </a:r>
            <a:endParaRPr sz="25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5" y="1552475"/>
            <a:ext cx="8034375" cy="129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>
            <a:stCxn id="72" idx="1"/>
          </p:cNvCxnSpPr>
          <p:nvPr/>
        </p:nvCxnSpPr>
        <p:spPr>
          <a:xfrm flipH="1">
            <a:off x="7556900" y="1292150"/>
            <a:ext cx="177600" cy="2712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72" idx="1"/>
          </p:cNvCxnSpPr>
          <p:nvPr/>
        </p:nvCxnSpPr>
        <p:spPr>
          <a:xfrm flipH="1">
            <a:off x="5045900" y="1292150"/>
            <a:ext cx="2688600" cy="11598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7734500" y="876500"/>
            <a:ext cx="124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наши начальные данные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92175" y="2842675"/>
            <a:ext cx="81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ТекстЗапросаМакета = МакетКомпоновки.НаборыДанных.НаборДанных1.Запрос;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2125"/>
            <a:ext cx="630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условия из текста запроса?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64100" y="1033175"/>
            <a:ext cx="8815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Lato"/>
              <a:buAutoNum type="arabicPeriod"/>
            </a:pPr>
            <a:r>
              <a:rPr lang="ru" sz="133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Распарсить полученный текст запроса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85" y="1563175"/>
            <a:ext cx="8812214" cy="1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275" y="3341875"/>
            <a:ext cx="1663416" cy="1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30"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12125"/>
            <a:ext cx="630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условия из текста запроса?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64100" y="1033175"/>
            <a:ext cx="8815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Lato"/>
              <a:buAutoNum type="arabicPeriod" startAt="2"/>
            </a:pPr>
            <a:r>
              <a:rPr lang="ru" sz="133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Все поля добавить в секцию {где}. Тогда установленные отборы измерений будут дублироваться и в секции ГДЕ, и в секции параметры виртуальной таблицы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021425" y="2567775"/>
            <a:ext cx="609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658075"/>
            <a:ext cx="88201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575" y="3395000"/>
            <a:ext cx="1655325" cy="16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2125"/>
            <a:ext cx="630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условия из текста запроса?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11700" y="863200"/>
            <a:ext cx="4804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Lato"/>
              <a:buAutoNum type="arabicPeriod" startAt="3"/>
            </a:pPr>
            <a:r>
              <a:rPr lang="ru" sz="133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Использовать объект СхемаЗапроса</a:t>
            </a:r>
            <a:endParaRPr sz="133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75"/>
            <a:ext cx="8839200" cy="65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75" y="2133525"/>
            <a:ext cx="7844401" cy="22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63" y="2162925"/>
            <a:ext cx="8636275" cy="22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12125"/>
            <a:ext cx="630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условия из текста запроса?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967825"/>
            <a:ext cx="7587700" cy="10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1151750"/>
            <a:ext cx="8696750" cy="11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12125"/>
            <a:ext cx="630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получить условия из текста запроса?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06550"/>
            <a:ext cx="8839200" cy="208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