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2431-9629-4BC4-BF99-8D56C27750B0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0B4E-A42E-4232-834E-36B18890A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36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2431-9629-4BC4-BF99-8D56C27750B0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0B4E-A42E-4232-834E-36B18890A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37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2431-9629-4BC4-BF99-8D56C27750B0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0B4E-A42E-4232-834E-36B18890A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81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2431-9629-4BC4-BF99-8D56C27750B0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0B4E-A42E-4232-834E-36B18890A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2431-9629-4BC4-BF99-8D56C27750B0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0B4E-A42E-4232-834E-36B18890A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85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2431-9629-4BC4-BF99-8D56C27750B0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0B4E-A42E-4232-834E-36B18890A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36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2431-9629-4BC4-BF99-8D56C27750B0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0B4E-A42E-4232-834E-36B18890A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4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2431-9629-4BC4-BF99-8D56C27750B0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0B4E-A42E-4232-834E-36B18890A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2431-9629-4BC4-BF99-8D56C27750B0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0B4E-A42E-4232-834E-36B18890A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2431-9629-4BC4-BF99-8D56C27750B0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0B4E-A42E-4232-834E-36B18890A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26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2431-9629-4BC4-BF99-8D56C27750B0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0B4E-A42E-4232-834E-36B18890A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02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2431-9629-4BC4-BF99-8D56C27750B0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20B4E-A42E-4232-834E-36B18890A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48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ru.wikipedia.org/wiki/X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ru.wikipedia.org/wiki/W3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XPath" TargetMode="External"/><Relationship Id="rId5" Type="http://schemas.openxmlformats.org/officeDocument/2006/relationships/hyperlink" Target="https://ru.wikipedia.org/wiki/XSL-FO" TargetMode="External"/><Relationship Id="rId4" Type="http://schemas.openxmlformats.org/officeDocument/2006/relationships/hyperlink" Target="https://ru.wikipedia.org/wiki/XSL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XSLT" TargetMode="External"/><Relationship Id="rId2" Type="http://schemas.openxmlformats.org/officeDocument/2006/relationships/hyperlink" Target="https://ru.wikipedia.org/wiki/X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ru.wikipedia.org/wiki/W3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75190" y="488137"/>
            <a:ext cx="104654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XSL 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1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ru-RU" b="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tensible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1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ru-RU" b="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tylesheet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1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ru-RU" b="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anguage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— семейство рекомендаций </a:t>
            </a:r>
            <a:r>
              <a:rPr lang="ru-RU" b="0" i="0" u="none" strike="noStrike" dirty="0" smtClean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W3C"/>
              </a:rPr>
              <a:t>консорциума W3C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описывающее языки преобразования и визуализации </a:t>
            </a:r>
            <a:r>
              <a:rPr lang="ru-RU" b="0" i="0" u="none" strike="noStrike" dirty="0" smtClean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XML"/>
              </a:rPr>
              <a:t>XML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-документов. </a:t>
            </a:r>
            <a:endParaRPr lang="en-US" b="0" i="0" dirty="0" smtClean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Состоит из трех частей:</a:t>
            </a:r>
            <a:endParaRPr lang="en-US" b="0" i="0" dirty="0" smtClean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ru-RU" b="0" i="0" dirty="0" smtClean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XSL </a:t>
            </a:r>
            <a:r>
              <a:rPr lang="ru-RU" b="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Transformations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RU" b="0" i="0" u="none" strike="noStrike" dirty="0" smtClean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XSLT"/>
              </a:rPr>
              <a:t>XSLT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— язык преобразования XML-документов.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XSL </a:t>
            </a:r>
            <a:r>
              <a:rPr lang="ru-RU" b="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Formatting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Objects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RU" b="0" i="0" u="none" strike="noStrike" dirty="0" smtClean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XSL-FO"/>
              </a:rPr>
              <a:t>XSL-FO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—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язык разметки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типографских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макетов и иных предпечатных материалов.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u="none" strike="noStrike" dirty="0" err="1" smtClean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XPath"/>
              </a:rPr>
              <a:t>XPath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язык путей и выражений, используемый в том числе и в XSLT для доступа к отдельным частям XML-документа.</a:t>
            </a: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4774558" y="4583576"/>
            <a:ext cx="2182792" cy="9433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XSL </a:t>
            </a:r>
            <a:r>
              <a:rPr lang="ru-RU" dirty="0" smtClean="0"/>
              <a:t>процессор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4971327" y="3981691"/>
            <a:ext cx="1834587" cy="8044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</a:t>
            </a:r>
            <a:r>
              <a:rPr lang="ru-RU" dirty="0" err="1" smtClean="0"/>
              <a:t>парсер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8862" y="3660368"/>
            <a:ext cx="784727" cy="923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4523" y="4516895"/>
            <a:ext cx="2193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Стиль преобразования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4717" y="5163226"/>
            <a:ext cx="903128" cy="1052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16492" y="6149111"/>
            <a:ext cx="219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XML-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источник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310358" y="4383911"/>
            <a:ext cx="1388964" cy="199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3347976" y="5163226"/>
            <a:ext cx="1351346" cy="7745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7390435" y="4985797"/>
            <a:ext cx="1512426" cy="86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0070" y="4313777"/>
            <a:ext cx="903128" cy="10525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74932" y="5416048"/>
            <a:ext cx="219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XML-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результат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3735" y="146287"/>
            <a:ext cx="96262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XPath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(XML </a:t>
            </a:r>
            <a:r>
              <a:rPr lang="ru-RU" b="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— язык запросов к элементам </a:t>
            </a:r>
            <a:r>
              <a:rPr lang="ru-RU" b="0" i="0" u="none" strike="noStrike" dirty="0" smtClean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XML"/>
              </a:rPr>
              <a:t>XML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-документа. Разработан для организации доступа к частям документа XML в файлах трансформации </a:t>
            </a:r>
            <a:r>
              <a:rPr lang="ru-RU" b="0" i="0" u="none" strike="noStrike" dirty="0" smtClean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XSLT"/>
              </a:rPr>
              <a:t>XSLT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 является стандартом консорциума </a:t>
            </a:r>
            <a:r>
              <a:rPr lang="ru-RU" b="0" i="0" u="none" strike="noStrike" dirty="0" smtClean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W3C"/>
              </a:rPr>
              <a:t>W3C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2730" y="196533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X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ath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1.0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0604" y="264708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X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ath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2.x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70604" y="330299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X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ath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3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.0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36141" y="1965331"/>
            <a:ext cx="8999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Базовый </a:t>
            </a:r>
            <a:r>
              <a:rPr lang="ru-RU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синтакис</a:t>
            </a:r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 для всех последующих версии. Ограничения – поддерживает только </a:t>
            </a:r>
            <a:r>
              <a:rPr lang="ru-RU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строковй</a:t>
            </a:r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, числовые и </a:t>
            </a:r>
            <a:r>
              <a:rPr lang="ru-RU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булевый</a:t>
            </a:r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 типы и только встроенные функции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36141" y="2611662"/>
            <a:ext cx="8717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Добавлена поддержка других типов, дополнительных функций из пространства имен, добавления пользовательских функций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836140" y="3283193"/>
            <a:ext cx="7684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Также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р</a:t>
            </a:r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асширены возможности языка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32" y="3904324"/>
            <a:ext cx="5156276" cy="263363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431" y="3092619"/>
            <a:ext cx="2621280" cy="36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0490"/>
            <a:ext cx="1090612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1" y="145970"/>
            <a:ext cx="7529086" cy="3725227"/>
          </a:xfrm>
          <a:prstGeom prst="rect">
            <a:avLst/>
          </a:prstGeom>
        </p:spPr>
      </p:pic>
      <p:sp>
        <p:nvSpPr>
          <p:cNvPr id="3" name="Блок-схема: магнитный диск 2"/>
          <p:cNvSpPr/>
          <p:nvPr/>
        </p:nvSpPr>
        <p:spPr>
          <a:xfrm>
            <a:off x="3322320" y="5303520"/>
            <a:ext cx="2758440" cy="10972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Преобразование</a:t>
            </a:r>
            <a:r>
              <a:rPr lang="en-US" dirty="0" smtClean="0"/>
              <a:t>XSL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47397" y="3992404"/>
            <a:ext cx="182880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Параметры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225040" y="5040630"/>
            <a:ext cx="929640" cy="52578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409700" y="4033837"/>
            <a:ext cx="182880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Выражение для фильтра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129790" y="5770126"/>
            <a:ext cx="1024890" cy="38683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703320" y="4007644"/>
            <a:ext cx="182880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Стиль преобразования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4610100" y="4979432"/>
            <a:ext cx="7620" cy="30122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204584" y="5787629"/>
            <a:ext cx="698183" cy="5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955155" y="5276373"/>
            <a:ext cx="103632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r>
              <a:rPr lang="ru-RU" dirty="0" smtClean="0"/>
              <a:t> данные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021080" y="5566410"/>
            <a:ext cx="1036320" cy="944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r>
              <a:rPr lang="ru-RU" dirty="0" smtClean="0"/>
              <a:t> данные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6106479" y="5040630"/>
            <a:ext cx="743901" cy="47410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8096250" y="5804655"/>
            <a:ext cx="674370" cy="851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8837295" y="5276373"/>
            <a:ext cx="1579246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Сериализатор</a:t>
            </a:r>
            <a:r>
              <a:rPr lang="en-US" dirty="0" smtClean="0"/>
              <a:t> XDTO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0978515" y="5276373"/>
            <a:ext cx="1036320" cy="9448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 1С</a:t>
            </a:r>
            <a:endParaRPr lang="ru-RU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10502266" y="5804655"/>
            <a:ext cx="409574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92" y="237172"/>
            <a:ext cx="6810375" cy="6353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310" y="3157761"/>
            <a:ext cx="461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Выражение: </a:t>
            </a:r>
            <a:r>
              <a:rPr lang="en-US" dirty="0" smtClean="0"/>
              <a:t>//heading</a:t>
            </a:r>
            <a:r>
              <a:rPr lang="ru-RU" dirty="0"/>
              <a:t> </a:t>
            </a:r>
            <a:r>
              <a:rPr lang="ru-RU" dirty="0" smtClean="0"/>
              <a:t> 	Параметры: нет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42" y="237172"/>
            <a:ext cx="4708710" cy="2405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842" y="4173900"/>
            <a:ext cx="296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//heading[@date = $a]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96231" y="4173900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= </a:t>
            </a:r>
            <a:r>
              <a:rPr lang="ru-RU" dirty="0" smtClean="0"/>
              <a:t>«</a:t>
            </a:r>
            <a:r>
              <a:rPr lang="en-US" dirty="0" smtClean="0"/>
              <a:t>10/01/2008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02124" y="2768937"/>
            <a:ext cx="221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Пример 1: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502" y="3677839"/>
            <a:ext cx="221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Пример 2: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7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16012"/>
            <a:ext cx="9921240" cy="16094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1573318"/>
            <a:ext cx="11544300" cy="18759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3449256"/>
            <a:ext cx="9837420" cy="140026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" y="4898942"/>
            <a:ext cx="10264140" cy="18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103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Харитонов Юрий</dc:creator>
  <cp:lastModifiedBy>Харитонов Юрий</cp:lastModifiedBy>
  <cp:revision>8</cp:revision>
  <dcterms:created xsi:type="dcterms:W3CDTF">2022-09-02T05:49:56Z</dcterms:created>
  <dcterms:modified xsi:type="dcterms:W3CDTF">2022-09-02T12:38:53Z</dcterms:modified>
</cp:coreProperties>
</file>