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5" r:id="rId7"/>
    <p:sldId id="267" r:id="rId8"/>
    <p:sldId id="268" r:id="rId9"/>
    <p:sldId id="262" r:id="rId10"/>
    <p:sldId id="263" r:id="rId11"/>
    <p:sldId id="264" r:id="rId12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484" autoAdjust="0"/>
  </p:normalViewPr>
  <p:slideViewPr>
    <p:cSldViewPr snapToGrid="0" snapToObjects="1">
      <p:cViewPr>
        <p:scale>
          <a:sx n="50" d="100"/>
          <a:sy n="50" d="100"/>
        </p:scale>
        <p:origin x="2028" y="672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프로젝트반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Real-Time Operating Snake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/ 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0xF</a:t>
            </a:r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ko-KR" altLang="en-US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60313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추후 개선점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세분화를 통한 구체적인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상태를 표현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suspended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(Suspended Ready, Blocked)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(Blocked I/O, Blocked resource)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따라 같은 우선순위를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 선택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구현 방법은 모든 준비 상태의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시간을 균등하게 할당하는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Round robin 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형태임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First-come, first-served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실행 시간이 가장 짧은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가장 먼저 실행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Signal/Queue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 우선순위 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Multi-threading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사용하는 상황을 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recursive 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317917"/>
            <a:ext cx="14469880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느낀점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err="1">
                <a:solidFill>
                  <a:schemeClr val="tx1"/>
                </a:solidFill>
              </a:rPr>
              <a:t>개발중</a:t>
            </a:r>
            <a:r>
              <a:rPr lang="ko-KR" altLang="en-US" sz="3200" b="1">
                <a:solidFill>
                  <a:schemeClr val="tx1"/>
                </a:solidFill>
              </a:rPr>
              <a:t> 어려웠던 점 그리고 이를 극복한 사연 </a:t>
            </a:r>
            <a:r>
              <a:rPr lang="ko-KR" altLang="en-US" sz="3200" b="1" smtClean="0">
                <a:solidFill>
                  <a:schemeClr val="tx1"/>
                </a:solidFill>
              </a:rPr>
              <a:t>등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>
                <a:solidFill>
                  <a:schemeClr val="tx1"/>
                </a:solidFill>
              </a:rPr>
              <a:t>… 1</a:t>
            </a:r>
            <a:r>
              <a:rPr lang="ko-KR" altLang="en-US" sz="3200" b="1">
                <a:solidFill>
                  <a:schemeClr val="tx1"/>
                </a:solidFill>
              </a:rPr>
              <a:t>페이지로 정리 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4207" y="1575372"/>
            <a:ext cx="11690093" cy="671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675" y="1800664"/>
            <a:ext cx="2630848" cy="707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요약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(Snake)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끝날때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RTOS)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0876695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RTOS(Real time OS)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직접 구현하고 해당 기능을 사용하여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기능으로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사과를 먹으면 뱀 길이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+1,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+1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뱀 몸통 또는 벽에 부딪힐 시 게임 종료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58" y="5582174"/>
            <a:ext cx="9245623" cy="42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7970" y="102607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처음 기획한 개발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잘 되게 하는 거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실제 개발 결과 </a:t>
            </a:r>
            <a:r>
              <a:rPr lang="ko-KR" altLang="en-US" sz="3200" b="1" smtClean="0">
                <a:solidFill>
                  <a:schemeClr val="tx1"/>
                </a:solidFill>
              </a:rPr>
              <a:t>소개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잘 되는거 </a:t>
            </a:r>
            <a:r>
              <a:rPr lang="en-US" altLang="ko-KR" sz="3200" b="1" smtClean="0">
                <a:solidFill>
                  <a:schemeClr val="tx1"/>
                </a:solidFill>
              </a:rPr>
              <a:t>– 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보여줌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결과 내용을 상세히 </a:t>
            </a:r>
            <a:r>
              <a:rPr lang="ko-KR" altLang="en-US" sz="3200" b="1" err="1" smtClean="0">
                <a:solidFill>
                  <a:schemeClr val="tx1"/>
                </a:solidFill>
              </a:rPr>
              <a:t>기술ㅇㅋ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97545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만족하는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(Real time OS)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제작에 필요한 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board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제공하는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peripheral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(LCD, Joy key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이용한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별로 아래와 같은 기능을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 게임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738278" y="4292176"/>
            <a:ext cx="2057896" cy="1854811"/>
            <a:chOff x="6831254" y="4292176"/>
            <a:chExt cx="2057896" cy="18548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831254" y="4599952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Update Display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Background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96961" y="4292176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3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304915" y="4292176"/>
            <a:ext cx="2057896" cy="1854811"/>
            <a:chOff x="2617970" y="4292176"/>
            <a:chExt cx="2057896" cy="185481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17970" y="4599952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Overall status</a:t>
              </a: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 </a:t>
              </a: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관리</a:t>
              </a:r>
              <a:endParaRPr lang="en-US" altLang="ko-KR" sz="1400" b="1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Key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입력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 update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조건</a:t>
              </a:r>
              <a:endParaRPr lang="ko-KR" altLang="en-US" sz="14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3677" y="4292176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1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24612" y="4292176"/>
            <a:ext cx="2057896" cy="1854811"/>
            <a:chOff x="4724612" y="4292176"/>
            <a:chExt cx="2057896" cy="185481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724612" y="4599952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Game mode </a:t>
              </a: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설정</a:t>
              </a:r>
              <a:endParaRPr lang="en-US" altLang="ko-KR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Start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Pause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90319" y="4292176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2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682307" y="6968837"/>
            <a:ext cx="11690093" cy="205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나만 아니면 돼</a:t>
            </a:r>
            <a:r>
              <a:rPr lang="en-US" altLang="ko-KR" smtClean="0"/>
              <a:t>~~~~~~~~~~~~</a:t>
            </a:r>
          </a:p>
          <a:p>
            <a:pPr algn="ctr"/>
            <a:r>
              <a:rPr lang="ko-KR" altLang="en-US" smtClean="0"/>
              <a:t>내일 만들어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6588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생성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(Task Control Block)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structure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stack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위치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우선순위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저장 및 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발생하지 않도록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BASEPRI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방지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이때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fault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발생할 수 있도록 우선순위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exception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만 발생하지 않도록 설정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우선순위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(Ready, Running, Blocked)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일정 시간마다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우선순위 비교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Max heap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실행할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결정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next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11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pop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변경하며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69" y="5495090"/>
            <a:ext cx="4825643" cy="3087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4980"/>
          <a:stretch/>
        </p:blipFill>
        <p:spPr>
          <a:xfrm>
            <a:off x="2699037" y="5661757"/>
            <a:ext cx="7321264" cy="669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5880" b="48221"/>
          <a:stretch/>
        </p:blipFill>
        <p:spPr>
          <a:xfrm>
            <a:off x="2699037" y="6790129"/>
            <a:ext cx="7321264" cy="7084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52899" b="10852"/>
          <a:stretch/>
        </p:blipFill>
        <p:spPr>
          <a:xfrm>
            <a:off x="2699037" y="7925794"/>
            <a:ext cx="7321264" cy="16153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24200" y="6093103"/>
            <a:ext cx="36195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5200" y="7045603"/>
            <a:ext cx="447675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2350" y="9274453"/>
            <a:ext cx="26670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9550" y="8112403"/>
            <a:ext cx="37338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599" y="2511274"/>
            <a:ext cx="3706813" cy="12640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037" y="3498105"/>
            <a:ext cx="3276443" cy="6320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45446" y="8560676"/>
            <a:ext cx="297228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block diagram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55172" y="3775283"/>
            <a:ext cx="307167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structure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기본 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5547846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추가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발생시킨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삭제하고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시켜야 할 시간을 저장하고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3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 handler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증가시키고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작은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종료됨을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34" y="6030473"/>
            <a:ext cx="11922587" cy="59612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715170" y="2146292"/>
            <a:ext cx="4961908" cy="890143"/>
            <a:chOff x="11715170" y="2667162"/>
            <a:chExt cx="4961908" cy="890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1715170" y="2667162"/>
              <a:ext cx="4961908" cy="890143"/>
              <a:chOff x="7515842" y="4213918"/>
              <a:chExt cx="4961908" cy="8901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b="90095"/>
              <a:stretch/>
            </p:blipFill>
            <p:spPr>
              <a:xfrm>
                <a:off x="7515842" y="4213918"/>
                <a:ext cx="4961908" cy="281903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t="78313"/>
              <a:stretch/>
            </p:blipFill>
            <p:spPr>
              <a:xfrm>
                <a:off x="7515842" y="4486814"/>
                <a:ext cx="4961908" cy="617247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14419036" y="2968094"/>
              <a:ext cx="18478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53934" y="3831061"/>
            <a:ext cx="8346703" cy="1632788"/>
            <a:chOff x="2553934" y="4111058"/>
            <a:chExt cx="8346703" cy="16327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b="92701"/>
            <a:stretch/>
          </p:blipFill>
          <p:spPr>
            <a:xfrm>
              <a:off x="2553934" y="4111058"/>
              <a:ext cx="8346703" cy="2906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t="27265" b="61577"/>
            <a:stretch/>
          </p:blipFill>
          <p:spPr>
            <a:xfrm>
              <a:off x="2553934" y="4360984"/>
              <a:ext cx="8346703" cy="44431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t="73905" b="1130"/>
            <a:stretch/>
          </p:blipFill>
          <p:spPr>
            <a:xfrm>
              <a:off x="2553934" y="4749730"/>
              <a:ext cx="8346703" cy="99411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067550" y="4716880"/>
              <a:ext cx="2876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71800" y="5326480"/>
              <a:ext cx="7829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35370" y="7249016"/>
            <a:ext cx="8485422" cy="2610871"/>
            <a:chOff x="4535370" y="7249016"/>
            <a:chExt cx="8485422" cy="261087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5370" y="7249016"/>
              <a:ext cx="8485422" cy="22107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78738" y="9459777"/>
              <a:ext cx="3398687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Blocked based delay concept</a:t>
              </a:r>
              <a:endPara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212251" y="3034174"/>
            <a:ext cx="396775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구현을 위한 </a:t>
            </a:r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 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79388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정상적으로 수신했는지 확인하고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이용해 수신하고자 하는 시간동안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상태가 되며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시간에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할당받아 사용 가능함 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입력된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순차적으로 저장하고 출력함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저장될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size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하여 다양한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type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지원함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예외처리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(timeout,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접근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권한 확인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타입확인 등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진행하고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50268" y="7045608"/>
            <a:ext cx="214033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Siganling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6" name="Picture 2" descr="RTOS Overview and FreeRTOS introduction - Code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622" y="3230323"/>
            <a:ext cx="3577623" cy="38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16643" y="6332241"/>
            <a:ext cx="6069664" cy="3106238"/>
            <a:chOff x="2516643" y="6523950"/>
            <a:chExt cx="6069664" cy="31062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367"/>
            <a:stretch/>
          </p:blipFill>
          <p:spPr>
            <a:xfrm>
              <a:off x="2516643" y="6523950"/>
              <a:ext cx="6069664" cy="310623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4394026" y="6540293"/>
              <a:ext cx="1585298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08563" y="7194024"/>
              <a:ext cx="2177003" cy="27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08564" y="7847755"/>
              <a:ext cx="1948197" cy="2625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08563" y="8518763"/>
              <a:ext cx="2356779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08564" y="9188837"/>
              <a:ext cx="1621332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470" y="6330077"/>
            <a:ext cx="2925316" cy="223794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516643" y="3477130"/>
            <a:ext cx="8985287" cy="1034812"/>
            <a:chOff x="-7139283" y="5408745"/>
            <a:chExt cx="8985287" cy="1034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rcRect b="93582"/>
            <a:stretch/>
          </p:blipFill>
          <p:spPr>
            <a:xfrm>
              <a:off x="-7139283" y="5408745"/>
              <a:ext cx="8985287" cy="2864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rcRect t="83849"/>
            <a:stretch/>
          </p:blipFill>
          <p:spPr>
            <a:xfrm>
              <a:off x="-7139283" y="5695228"/>
              <a:ext cx="8985287" cy="72100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-6407325" y="6197392"/>
              <a:ext cx="3746913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703" y="5500707"/>
              <a:ext cx="1276885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740626" y="8568024"/>
            <a:ext cx="143500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8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2901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활용한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선점하면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등록하고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 접근을 완료하면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자원을 사용하는 곳의 앞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뒤에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적용하고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 printf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적용했을 때 정상 동작함을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907" y="9475728"/>
            <a:ext cx="186461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5" y="7656199"/>
            <a:ext cx="8878539" cy="181952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05434" y="2928702"/>
            <a:ext cx="7826350" cy="541350"/>
            <a:chOff x="5939234" y="3199377"/>
            <a:chExt cx="7826350" cy="541350"/>
          </a:xfrm>
        </p:grpSpPr>
        <p:grpSp>
          <p:nvGrpSpPr>
            <p:cNvPr id="12" name="그룹 11"/>
            <p:cNvGrpSpPr/>
            <p:nvPr/>
          </p:nvGrpSpPr>
          <p:grpSpPr>
            <a:xfrm>
              <a:off x="5939234" y="3199377"/>
              <a:ext cx="7826350" cy="527496"/>
              <a:chOff x="5939234" y="3199377"/>
              <a:chExt cx="7173249" cy="483477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/>
              <a:srcRect b="96891"/>
              <a:stretch/>
            </p:blipFill>
            <p:spPr>
              <a:xfrm>
                <a:off x="5939234" y="3199377"/>
                <a:ext cx="7173249" cy="177734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3"/>
              <a:srcRect t="25151" b="72410"/>
              <a:stretch/>
            </p:blipFill>
            <p:spPr>
              <a:xfrm>
                <a:off x="5939234" y="3377111"/>
                <a:ext cx="7173249" cy="13944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/>
              <a:srcRect t="97091"/>
              <a:stretch/>
            </p:blipFill>
            <p:spPr>
              <a:xfrm>
                <a:off x="5939234" y="3516554"/>
                <a:ext cx="7173249" cy="166300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6753801" y="3392941"/>
              <a:ext cx="6352599" cy="3477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05434" y="4416765"/>
            <a:ext cx="7826350" cy="534981"/>
            <a:chOff x="7340195" y="5428832"/>
            <a:chExt cx="6973273" cy="476668"/>
          </a:xfrm>
        </p:grpSpPr>
        <p:grpSp>
          <p:nvGrpSpPr>
            <p:cNvPr id="15" name="그룹 14"/>
            <p:cNvGrpSpPr/>
            <p:nvPr/>
          </p:nvGrpSpPr>
          <p:grpSpPr>
            <a:xfrm>
              <a:off x="7340195" y="5428832"/>
              <a:ext cx="6973273" cy="452883"/>
              <a:chOff x="7340195" y="5428832"/>
              <a:chExt cx="6973273" cy="45288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rcRect b="94727"/>
              <a:stretch/>
            </p:blipFill>
            <p:spPr>
              <a:xfrm>
                <a:off x="7340195" y="5428832"/>
                <a:ext cx="6973273" cy="17027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t="76254" b="18996"/>
              <a:stretch/>
            </p:blipFill>
            <p:spPr>
              <a:xfrm>
                <a:off x="7340195" y="5599109"/>
                <a:ext cx="6973273" cy="15340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t="95975"/>
              <a:stretch/>
            </p:blipFill>
            <p:spPr>
              <a:xfrm>
                <a:off x="7340195" y="5751724"/>
                <a:ext cx="6973273" cy="129991"/>
              </a:xfrm>
              <a:prstGeom prst="rect">
                <a:avLst/>
              </a:prstGeom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8229426" y="5586584"/>
              <a:ext cx="6058074" cy="3189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434472" y="2928702"/>
            <a:ext cx="3539073" cy="1920288"/>
            <a:chOff x="10430927" y="2928702"/>
            <a:chExt cx="3539073" cy="19202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0927" y="2928702"/>
              <a:ext cx="3526684" cy="1920288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10970201" y="3909666"/>
              <a:ext cx="2999799" cy="636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205434" y="5633658"/>
            <a:ext cx="3419952" cy="1781424"/>
            <a:chOff x="12725553" y="5524386"/>
            <a:chExt cx="3419952" cy="178142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5553" y="5524386"/>
              <a:ext cx="3419952" cy="1781424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2941299" y="6329783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941299" y="7132921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35793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Test case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구현 내용의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robustness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 Scheduler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만들었을 때 우선순위에 맞추어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같은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있는 경우 번갈아 가면서 동작함을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최대한 많이 만들었을 때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강제로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 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예외처리가 필요한 상황을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구현하여 해당 상황과 일치하는 경고문 발생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Hardware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입력하고 정상적으로 출력함을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공유자원을 경쟁하여 사용하는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inversion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상황을 만들어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inheritance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기능의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 효과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효율적인 사용을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게임과 같은 여러가지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효율적으로 구동하는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400" b="1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2307" y="7924799"/>
            <a:ext cx="11690093" cy="110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808</Words>
  <Application>Microsoft Office PowerPoint</Application>
  <PresentationFormat>사용자 지정</PresentationFormat>
  <Paragraphs>213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LG스마트체 Bold</vt:lpstr>
      <vt:lpstr>LG스마트체2.0 Regular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65</cp:revision>
  <dcterms:created xsi:type="dcterms:W3CDTF">2022-12-09T16:47:26Z</dcterms:created>
  <dcterms:modified xsi:type="dcterms:W3CDTF">2024-07-24T08:21:05Z</dcterms:modified>
</cp:coreProperties>
</file>