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994-0E7F-48B8-88D8-06CDB7845C27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CA2F-FFB8-4C9C-95F4-58B95A529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61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994-0E7F-48B8-88D8-06CDB7845C27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CA2F-FFB8-4C9C-95F4-58B95A529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2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994-0E7F-48B8-88D8-06CDB7845C27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CA2F-FFB8-4C9C-95F4-58B95A529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4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994-0E7F-48B8-88D8-06CDB7845C27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CA2F-FFB8-4C9C-95F4-58B95A529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85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994-0E7F-48B8-88D8-06CDB7845C27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CA2F-FFB8-4C9C-95F4-58B95A529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22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994-0E7F-48B8-88D8-06CDB7845C27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CA2F-FFB8-4C9C-95F4-58B95A529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05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994-0E7F-48B8-88D8-06CDB7845C27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CA2F-FFB8-4C9C-95F4-58B95A529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65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994-0E7F-48B8-88D8-06CDB7845C27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CA2F-FFB8-4C9C-95F4-58B95A529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5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994-0E7F-48B8-88D8-06CDB7845C27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CA2F-FFB8-4C9C-95F4-58B95A529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0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994-0E7F-48B8-88D8-06CDB7845C27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CA2F-FFB8-4C9C-95F4-58B95A529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08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994-0E7F-48B8-88D8-06CDB7845C27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CA2F-FFB8-4C9C-95F4-58B95A529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33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1B994-0E7F-48B8-88D8-06CDB7845C27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FCA2F-FFB8-4C9C-95F4-58B95A529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24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E5BE5A9-8B7F-63E8-D458-994A95898F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266" b="87452" l="2227" r="96154">
                        <a14:foregroundMark x1="5061" y1="56654" x2="7895" y2="72243"/>
                        <a14:foregroundMark x1="11134" y1="57034" x2="19231" y2="73384"/>
                        <a14:foregroundMark x1="32996" y1="84411" x2="64777" y2="80989"/>
                        <a14:foregroundMark x1="90891" y1="73004" x2="90688" y2="30418"/>
                        <a14:foregroundMark x1="5061" y1="70342" x2="7490" y2="74905"/>
                        <a14:foregroundMark x1="11538" y1="73764" x2="20445" y2="73764"/>
                        <a14:foregroundMark x1="37247" y1="12548" x2="65587" y2="12548"/>
                        <a14:foregroundMark x1="41498" y1="41445" x2="52429" y2="41065"/>
                        <a14:backgroundMark x1="19636" y1="81369" x2="13968" y2="80608"/>
                        <a14:backgroundMark x1="78543" y1="82890" x2="81579" y2="82510"/>
                        <a14:backgroundMark x1="5061" y1="81369" x2="3239" y2="79468"/>
                      </a14:backgroundRemoval>
                    </a14:imgEffect>
                  </a14:imgLayer>
                </a14:imgProps>
              </a:ext>
            </a:extLst>
          </a:blip>
          <a:srcRect l="2004" t="10140" r="3333" b="12140"/>
          <a:stretch/>
        </p:blipFill>
        <p:spPr>
          <a:xfrm>
            <a:off x="5413689" y="3510522"/>
            <a:ext cx="4864744" cy="21263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48DD06-923F-4699-6E41-BACA5206A148}"/>
              </a:ext>
            </a:extLst>
          </p:cNvPr>
          <p:cNvSpPr txBox="1"/>
          <p:nvPr/>
        </p:nvSpPr>
        <p:spPr>
          <a:xfrm>
            <a:off x="266336" y="133541"/>
            <a:ext cx="8860215" cy="6515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게임 룰</a:t>
            </a:r>
            <a:endParaRPr lang="en-US" altLang="ko-KR" sz="2400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뱀이 벽에 부딪히거나 몸통에 닿으면 게임 오버</a:t>
            </a:r>
            <a:endParaRPr lang="en-US" altLang="ko-KR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사과를 먹으면 점수 획득</a:t>
            </a:r>
            <a:endParaRPr lang="en-US" altLang="ko-KR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Reset</a:t>
            </a:r>
            <a:r>
              <a:rPr lang="ko-KR" altLang="en-US" sz="2400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 버튼 눌러서 게임 초기화</a:t>
            </a:r>
            <a:endParaRPr lang="en-US" altLang="ko-KR" sz="2400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게임 난이도 선택</a:t>
            </a:r>
            <a:endParaRPr lang="en-US" altLang="ko-KR" sz="2400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터미널에 아래의 문자열을 입력하여 게임의 난이도를 선택 가능 </a:t>
            </a:r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(default: normal mode)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normalmode</a:t>
            </a:r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+ [Enter]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hardmode</a:t>
            </a:r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+ [Enter]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hardestmode</a:t>
            </a:r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+ [Enter]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무적 모드 전환 가능</a:t>
            </a:r>
            <a:endParaRPr lang="en-US" altLang="ko-KR" sz="2400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터미널에 아래의 문자열을 입력</a:t>
            </a:r>
            <a:endParaRPr lang="en-US" altLang="ko-KR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poweroverwhelming</a:t>
            </a:r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+ [Enter]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조이스틱으로 뱀의 방향 조작 가능</a:t>
            </a:r>
            <a:endParaRPr lang="en-US" altLang="ko-KR" sz="2400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키보드 모드로</a:t>
            </a:r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전환을 원하면 터미널에 아래의 문자열을 입력</a:t>
            </a:r>
            <a:endParaRPr lang="en-US" altLang="ko-KR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keycontrol</a:t>
            </a:r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+ [Enter]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E91694-F633-72EC-31C7-70DF5899DDD7}"/>
              </a:ext>
            </a:extLst>
          </p:cNvPr>
          <p:cNvSpPr/>
          <p:nvPr/>
        </p:nvSpPr>
        <p:spPr>
          <a:xfrm>
            <a:off x="5423417" y="4705867"/>
            <a:ext cx="464118" cy="46347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BB96B-8E6F-5D39-0D18-A275238B21E5}"/>
              </a:ext>
            </a:extLst>
          </p:cNvPr>
          <p:cNvSpPr txBox="1"/>
          <p:nvPr/>
        </p:nvSpPr>
        <p:spPr>
          <a:xfrm>
            <a:off x="5278415" y="5279114"/>
            <a:ext cx="111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조이스틱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DB29E2-CDEF-0BDB-7427-C6CE1A50F2E1}"/>
              </a:ext>
            </a:extLst>
          </p:cNvPr>
          <p:cNvSpPr/>
          <p:nvPr/>
        </p:nvSpPr>
        <p:spPr>
          <a:xfrm>
            <a:off x="9781409" y="4291035"/>
            <a:ext cx="395929" cy="39537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624D1C-3FB9-ED31-066D-0B28BD60A9BC}"/>
              </a:ext>
            </a:extLst>
          </p:cNvPr>
          <p:cNvSpPr/>
          <p:nvPr/>
        </p:nvSpPr>
        <p:spPr>
          <a:xfrm>
            <a:off x="9781408" y="4816263"/>
            <a:ext cx="395929" cy="39537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E59970-21C1-B624-3298-3955D8A68D9A}"/>
              </a:ext>
            </a:extLst>
          </p:cNvPr>
          <p:cNvSpPr/>
          <p:nvPr/>
        </p:nvSpPr>
        <p:spPr>
          <a:xfrm>
            <a:off x="7015500" y="5250765"/>
            <a:ext cx="367177" cy="36666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9EB75B-301F-19F2-0D98-3DC4529CBFE5}"/>
              </a:ext>
            </a:extLst>
          </p:cNvPr>
          <p:cNvSpPr txBox="1"/>
          <p:nvPr/>
        </p:nvSpPr>
        <p:spPr>
          <a:xfrm>
            <a:off x="6729210" y="5650277"/>
            <a:ext cx="137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Reset</a:t>
            </a:r>
            <a:r>
              <a:rPr lang="ko-KR" altLang="en-US" dirty="0">
                <a:solidFill>
                  <a:srgbClr val="FF000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 버튼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0F8A38-3B44-3C68-255D-62046BC4E238}"/>
              </a:ext>
            </a:extLst>
          </p:cNvPr>
          <p:cNvSpPr txBox="1"/>
          <p:nvPr/>
        </p:nvSpPr>
        <p:spPr>
          <a:xfrm>
            <a:off x="10278433" y="4310491"/>
            <a:ext cx="137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Start</a:t>
            </a:r>
            <a:r>
              <a:rPr lang="ko-KR" altLang="en-US" dirty="0">
                <a:solidFill>
                  <a:srgbClr val="FF000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 버튼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4DAE6-8868-16D2-C62A-1AB29DA5D794}"/>
              </a:ext>
            </a:extLst>
          </p:cNvPr>
          <p:cNvSpPr txBox="1"/>
          <p:nvPr/>
        </p:nvSpPr>
        <p:spPr>
          <a:xfrm>
            <a:off x="10288161" y="4848741"/>
            <a:ext cx="137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Pause</a:t>
            </a:r>
            <a:r>
              <a:rPr lang="ko-KR" altLang="en-US" dirty="0">
                <a:solidFill>
                  <a:srgbClr val="FF000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 버튼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F573E-7931-D9BE-4E70-F5F8984C8357}"/>
              </a:ext>
            </a:extLst>
          </p:cNvPr>
          <p:cNvSpPr txBox="1"/>
          <p:nvPr/>
        </p:nvSpPr>
        <p:spPr>
          <a:xfrm>
            <a:off x="7846061" y="609068"/>
            <a:ext cx="42362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600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Snake Game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5E996C-07A6-692D-F61F-B72FBCFF8077}"/>
              </a:ext>
            </a:extLst>
          </p:cNvPr>
          <p:cNvSpPr txBox="1"/>
          <p:nvPr/>
        </p:nvSpPr>
        <p:spPr>
          <a:xfrm>
            <a:off x="7846061" y="279161"/>
            <a:ext cx="4236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RTOS</a:t>
            </a:r>
            <a:r>
              <a:rPr lang="ko-KR" altLang="en-US" sz="2000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 기반</a:t>
            </a:r>
            <a:endParaRPr lang="en-US" altLang="ko-KR" sz="2000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545A62-9264-38AE-A7DC-3D5FE4AE8C43}"/>
              </a:ext>
            </a:extLst>
          </p:cNvPr>
          <p:cNvSpPr txBox="1"/>
          <p:nvPr/>
        </p:nvSpPr>
        <p:spPr>
          <a:xfrm>
            <a:off x="2763116" y="2168497"/>
            <a:ext cx="5613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※ 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문자열 입력하는 과정이 화면에 출력되지 않으나 정상 동작 중입니다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0B396A-A294-083C-8E49-12D740D1A41B}"/>
              </a:ext>
            </a:extLst>
          </p:cNvPr>
          <p:cNvSpPr txBox="1"/>
          <p:nvPr/>
        </p:nvSpPr>
        <p:spPr>
          <a:xfrm>
            <a:off x="10413707" y="1654401"/>
            <a:ext cx="137995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키보드 모드</a:t>
            </a:r>
            <a:endParaRPr lang="en-US" altLang="ko-KR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 – UP</a:t>
            </a: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 – LEFT</a:t>
            </a: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 – DOWN</a:t>
            </a: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 – RIGHT</a:t>
            </a:r>
          </a:p>
          <a:p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 – START</a:t>
            </a: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 – PAUSE</a:t>
            </a:r>
            <a:endParaRPr lang="en-US" altLang="ko-KR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85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122</TotalTime>
  <Words>123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LG스마트체 Bold</vt:lpstr>
      <vt:lpstr>LG스마트체 Regular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김소연/연구원/SW Platform(연)Advanced Network Task(soyeon1.kim@lge.com)</dc:creator>
  <cp:lastModifiedBy>김소연/연구원/SW Platform(연)Advanced Network Task(soyeon1.kim@lge.com)</cp:lastModifiedBy>
  <cp:revision>31</cp:revision>
  <dcterms:created xsi:type="dcterms:W3CDTF">2024-07-25T05:07:00Z</dcterms:created>
  <dcterms:modified xsi:type="dcterms:W3CDTF">2024-07-25T07:09:37Z</dcterms:modified>
</cp:coreProperties>
</file>