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 varScale="1">
        <p:scale>
          <a:sx n="62" d="100"/>
          <a:sy n="62" d="100"/>
        </p:scale>
        <p:origin x="1338" y="4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제목을 기입합니다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</a:p>
          <a:p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124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간략하게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페이지에 프로젝트의 주제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목표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결과를 요약</a:t>
            </a:r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처음 기획한 개발 목표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실제 개발 결과 소개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결과 내용을 상세히 기술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페이지 수 무관</a:t>
            </a: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개발에 사용된 가장 핵심적으로 구현된 기술 소개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기술 내용 또는 소스코드 등 다양한 방법으로 핵심을 소개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페이지 수 무관</a:t>
            </a:r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결과물에 대한 성능측정 또는 목표달성 여부 등 평가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낮을 경우 원인 분석 및 개선책 검토 기록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만족했을 경우 향후 활용 가능한 기대효과 기록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 결과물의 추후 개선점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후속 개발 주제 등에 대한 내용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요약</a:t>
            </a: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dirty="0" err="1">
                <a:solidFill>
                  <a:schemeClr val="tx1"/>
                </a:solidFill>
              </a:rPr>
              <a:t>느낀점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>
                <a:solidFill>
                  <a:schemeClr val="tx1"/>
                </a:solidFill>
              </a:rPr>
              <a:t>개발중</a:t>
            </a:r>
            <a:r>
              <a:rPr lang="ko-KR" altLang="en-US" sz="3200" b="1" dirty="0">
                <a:solidFill>
                  <a:schemeClr val="tx1"/>
                </a:solidFill>
              </a:rPr>
              <a:t> 어려웠던 점 그리고 이를 극복한 사연 등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 dirty="0">
                <a:solidFill>
                  <a:schemeClr val="tx1"/>
                </a:solidFill>
              </a:rPr>
              <a:t>… 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 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191</Words>
  <Application>Microsoft Office PowerPoint</Application>
  <PresentationFormat>사용자 지정</PresentationFormat>
  <Paragraphs>38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17</cp:revision>
  <dcterms:created xsi:type="dcterms:W3CDTF">2022-12-09T16:47:26Z</dcterms:created>
  <dcterms:modified xsi:type="dcterms:W3CDTF">2024-07-17T00:00:37Z</dcterms:modified>
</cp:coreProperties>
</file>