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40" autoAdjust="0"/>
  </p:normalViewPr>
  <p:slideViewPr>
    <p:cSldViewPr snapToGrid="0" snapToObjects="1">
      <p:cViewPr>
        <p:scale>
          <a:sx n="50" d="100"/>
          <a:sy n="50" d="100"/>
        </p:scale>
        <p:origin x="2028" y="426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제목을 기입합니다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</a:p>
          <a:p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2660129" cy="2883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간략하게 </a:t>
            </a:r>
            <a:r>
              <a:rPr lang="en-US" altLang="ko-KR" sz="3200" b="1" dirty="0">
                <a:solidFill>
                  <a:schemeClr val="tx1"/>
                </a:solidFill>
              </a:rPr>
              <a:t>1 </a:t>
            </a:r>
            <a:r>
              <a:rPr lang="ko-KR" altLang="en-US" sz="3200" b="1" dirty="0">
                <a:solidFill>
                  <a:schemeClr val="tx1"/>
                </a:solidFill>
              </a:rPr>
              <a:t>페이지에 </a:t>
            </a:r>
            <a:r>
              <a:rPr lang="ko-KR" altLang="en-US" sz="3200" b="1">
                <a:solidFill>
                  <a:schemeClr val="tx1"/>
                </a:solidFill>
              </a:rPr>
              <a:t>프로젝트의 </a:t>
            </a:r>
            <a:r>
              <a:rPr lang="ko-KR" altLang="en-US" sz="3200" b="1" smtClean="0">
                <a:solidFill>
                  <a:schemeClr val="tx1"/>
                </a:solidFill>
              </a:rPr>
              <a:t>주</a:t>
            </a:r>
            <a:r>
              <a:rPr lang="ko-KR" altLang="en-US" sz="3200" b="1" smtClean="0">
                <a:solidFill>
                  <a:srgbClr val="FF0000"/>
                </a:solidFill>
              </a:rPr>
              <a:t>제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구현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있는거 직접 구현하기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chemeClr val="tx1"/>
                </a:solidFill>
              </a:rPr>
              <a:t>결과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확인함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200" b="1" smtClean="0">
                <a:solidFill>
                  <a:schemeClr val="tx1"/>
                </a:solidFill>
              </a:rPr>
              <a:t>를 </a:t>
            </a:r>
            <a:r>
              <a:rPr lang="ko-KR" altLang="en-US" sz="3200" b="1" dirty="0">
                <a:solidFill>
                  <a:schemeClr val="tx1"/>
                </a:solidFill>
              </a:rPr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목표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소개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기술ㅇㅋ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페이지 수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무관ㅇㅋ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 dirty="0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소개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 dirty="0">
                <a:solidFill>
                  <a:srgbClr val="FF0000"/>
                </a:solidFill>
              </a:rPr>
              <a:t>핵심을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소개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페이지 수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무관ㅇㅋ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862" y="3306894"/>
            <a:ext cx="18328888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결과물에 대한 성능측정 또는 </a:t>
            </a:r>
            <a:r>
              <a:rPr lang="ko-KR" altLang="en-US" sz="3200" b="1" dirty="0">
                <a:solidFill>
                  <a:srgbClr val="FF0000"/>
                </a:solidFill>
              </a:rPr>
              <a:t>목표달성 여부 등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평가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예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- task </a:t>
            </a:r>
            <a:r>
              <a:rPr lang="ko-KR" altLang="en-US" sz="3200" b="1" smtClean="0">
                <a:solidFill>
                  <a:srgbClr val="FF0000"/>
                </a:solidFill>
              </a:rPr>
              <a:t>수십개 만들어도 잘 되더라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, TC</a:t>
            </a:r>
            <a:r>
              <a:rPr lang="ko-KR" altLang="en-US" sz="3200" b="1" smtClean="0">
                <a:solidFill>
                  <a:srgbClr val="FF0000"/>
                </a:solidFill>
              </a:rPr>
              <a:t>기반 설명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성능이 낮을 경우 원인 분석 및 개선책 검토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기록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개 잘됨 안써도됨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성능이 만족했을 경우 향후 활용 가능한 기대효과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기록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같은거 만들 수 있음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 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정리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rgbClr val="FF0000"/>
                </a:solidFill>
              </a:rPr>
              <a:t>개발 결과물의 추후 개선점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후속 개발 주제 등에 </a:t>
            </a:r>
            <a:r>
              <a:rPr lang="ko-KR" altLang="en-US" sz="3200" b="1">
                <a:solidFill>
                  <a:srgbClr val="FF0000"/>
                </a:solidFill>
              </a:rPr>
              <a:t>대한 </a:t>
            </a:r>
            <a:r>
              <a:rPr lang="ko-KR" altLang="en-US" sz="3200" b="1" smtClean="0">
                <a:solidFill>
                  <a:srgbClr val="FF0000"/>
                </a:solidFill>
              </a:rPr>
              <a:t>내용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현재 상용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RTOS </a:t>
            </a:r>
            <a:r>
              <a:rPr lang="ko-KR" altLang="en-US" sz="3200" b="1" smtClean="0">
                <a:solidFill>
                  <a:srgbClr val="FF0000"/>
                </a:solidFill>
              </a:rPr>
              <a:t>기능 몇 개 찾아서 추가하면 됨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>
                <a:solidFill>
                  <a:schemeClr val="tx1"/>
                </a:solidFill>
              </a:rPr>
              <a:t>페이지로 </a:t>
            </a:r>
            <a:r>
              <a:rPr lang="ko-KR" altLang="en-US" sz="3200" b="1" smtClean="0">
                <a:solidFill>
                  <a:schemeClr val="tx1"/>
                </a:solidFill>
              </a:rPr>
              <a:t>요약</a:t>
            </a:r>
            <a:r>
              <a:rPr lang="ko-KR" altLang="en-US" sz="3200" b="1" smtClean="0">
                <a:solidFill>
                  <a:schemeClr val="tx1"/>
                </a:solidFill>
              </a:rPr>
              <a:t>ㅇㅋ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4469880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느낀점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err="1">
                <a:solidFill>
                  <a:schemeClr val="tx1"/>
                </a:solidFill>
              </a:rPr>
              <a:t>개발중</a:t>
            </a:r>
            <a:r>
              <a:rPr lang="ko-KR" altLang="en-US" sz="3200" b="1" dirty="0">
                <a:solidFill>
                  <a:schemeClr val="tx1"/>
                </a:solidFill>
              </a:rPr>
              <a:t> 어려웠던 점 그리고 이를 극복한 사연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등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 dirty="0">
                <a:solidFill>
                  <a:schemeClr val="tx1"/>
                </a:solidFill>
              </a:rPr>
              <a:t>… 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</a:t>
            </a:r>
            <a:r>
              <a:rPr lang="ko-KR" altLang="en-US" sz="3200" b="1">
                <a:solidFill>
                  <a:schemeClr val="tx1"/>
                </a:solidFill>
              </a:rPr>
              <a:t>정리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304</Words>
  <Application>Microsoft Office PowerPoint</Application>
  <PresentationFormat>사용자 지정</PresentationFormat>
  <Paragraphs>38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LG스마트체2.0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19</cp:revision>
  <dcterms:created xsi:type="dcterms:W3CDTF">2022-12-09T16:47:26Z</dcterms:created>
  <dcterms:modified xsi:type="dcterms:W3CDTF">2024-07-19T06:29:13Z</dcterms:modified>
</cp:coreProperties>
</file>