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>
        <p:scale>
          <a:sx n="50" d="100"/>
          <a:sy n="50" d="100"/>
        </p:scale>
        <p:origin x="2028" y="37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253510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>
                <a:solidFill>
                  <a:srgbClr val="FF0000"/>
                </a:solidFill>
              </a:rPr>
              <a:t>, </a:t>
            </a:r>
            <a:r>
              <a:rPr lang="ko-KR" altLang="en-US" sz="3200" b="1">
                <a:solidFill>
                  <a:srgbClr val="FF0000"/>
                </a:solidFill>
              </a:rPr>
              <a:t>후속 개발 주제 등에 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700" y="1027981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</a:rPr>
              <a:t>간략하게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페이지에 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>
                <a:solidFill>
                  <a:schemeClr val="tx1"/>
                </a:solidFill>
              </a:rPr>
              <a:t>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기능으로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사과를 먹으면 뱀 길이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+1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뱀 몸통 또는 벽에 부딪힐 시 게임 종료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58" y="5582174"/>
            <a:ext cx="9245623" cy="4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별로 아래와 같은 기능을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 게임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38278" y="4292176"/>
            <a:ext cx="2057896" cy="1854811"/>
            <a:chOff x="6831254" y="4292176"/>
            <a:chExt cx="2057896" cy="18548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831254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Update Display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Background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96961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3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04915" y="4292176"/>
            <a:ext cx="2057896" cy="1854811"/>
            <a:chOff x="2617970" y="4292176"/>
            <a:chExt cx="2057896" cy="185481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17970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Overall status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관리</a:t>
              </a:r>
              <a:endParaRPr lang="en-US" altLang="ko-KR" sz="1400" b="1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Key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입력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Snake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Apple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위치 계산</a:t>
              </a:r>
              <a:endParaRPr lang="en-US" altLang="ko-KR" sz="1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Score update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r>
                <a:rPr lang="ko-KR" altLang="en-US" sz="1400" smtClean="0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조건</a:t>
              </a:r>
              <a:endParaRPr lang="ko-KR" altLang="en-US" sz="14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3677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1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24612" y="4292176"/>
            <a:ext cx="2057896" cy="1854811"/>
            <a:chOff x="4724612" y="4292176"/>
            <a:chExt cx="2057896" cy="185481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724612" y="4599952"/>
              <a:ext cx="2057896" cy="1547035"/>
            </a:xfrm>
            <a:prstGeom prst="roundRect">
              <a:avLst>
                <a:gd name="adj" fmla="val 1994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Game mode </a:t>
              </a: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설정</a:t>
              </a:r>
              <a:endParaRPr lang="en-US" altLang="ko-KR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Start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Pause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게임 </a:t>
              </a:r>
              <a:r>
                <a:rPr lang="en-US" altLang="ko-KR" sz="1400" b="1">
                  <a:solidFill>
                    <a:schemeClr val="tx1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Over </a:t>
              </a:r>
              <a:endParaRPr lang="ko-KR" altLang="en-US" sz="1400" b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0319" y="4292176"/>
              <a:ext cx="726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Task 2</a:t>
              </a:r>
              <a:endParaRPr lang="ko-KR" altLang="en-US" sz="1400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2901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활용한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선점하면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2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 접근을 완료하면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waiting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진행하고 해당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unlock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공유 자원을 사용하는 곳의 앞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뒤에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적용하고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 printf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적용했을 때 정상 동작함을 확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05434" y="2928702"/>
            <a:ext cx="7826350" cy="541350"/>
            <a:chOff x="5939234" y="3199377"/>
            <a:chExt cx="7826350" cy="541350"/>
          </a:xfrm>
        </p:grpSpPr>
        <p:grpSp>
          <p:nvGrpSpPr>
            <p:cNvPr id="12" name="그룹 11"/>
            <p:cNvGrpSpPr/>
            <p:nvPr/>
          </p:nvGrpSpPr>
          <p:grpSpPr>
            <a:xfrm>
              <a:off x="5939234" y="3199377"/>
              <a:ext cx="7826350" cy="527496"/>
              <a:chOff x="5939234" y="3199377"/>
              <a:chExt cx="7173249" cy="48347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b="96891"/>
              <a:stretch/>
            </p:blipFill>
            <p:spPr>
              <a:xfrm>
                <a:off x="5939234" y="3199377"/>
                <a:ext cx="7173249" cy="17773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3"/>
              <a:srcRect t="25151" b="72410"/>
              <a:stretch/>
            </p:blipFill>
            <p:spPr>
              <a:xfrm>
                <a:off x="5939234" y="3377111"/>
                <a:ext cx="7173249" cy="13944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t="97091"/>
              <a:stretch/>
            </p:blipFill>
            <p:spPr>
              <a:xfrm>
                <a:off x="5939234" y="3516554"/>
                <a:ext cx="7173249" cy="166300"/>
              </a:xfrm>
              <a:prstGeom prst="rect">
                <a:avLst/>
              </a:prstGeom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6753801" y="3392941"/>
              <a:ext cx="6352599" cy="34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05434" y="4416765"/>
            <a:ext cx="7826350" cy="534981"/>
            <a:chOff x="7340195" y="5428832"/>
            <a:chExt cx="6973273" cy="4766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340195" y="5428832"/>
              <a:ext cx="6973273" cy="452883"/>
              <a:chOff x="7340195" y="5428832"/>
              <a:chExt cx="6973273" cy="45288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b="94727"/>
              <a:stretch/>
            </p:blipFill>
            <p:spPr>
              <a:xfrm>
                <a:off x="7340195" y="5428832"/>
                <a:ext cx="6973273" cy="17027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t="76254" b="18996"/>
              <a:stretch/>
            </p:blipFill>
            <p:spPr>
              <a:xfrm>
                <a:off x="7340195" y="5599109"/>
                <a:ext cx="6973273" cy="15340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t="95975"/>
              <a:stretch/>
            </p:blipFill>
            <p:spPr>
              <a:xfrm>
                <a:off x="7340195" y="5751724"/>
                <a:ext cx="6973273" cy="129991"/>
              </a:xfrm>
              <a:prstGeom prst="rect">
                <a:avLst/>
              </a:prstGeom>
            </p:spPr>
          </p:pic>
        </p:grpSp>
        <p:sp>
          <p:nvSpPr>
            <p:cNvPr id="30" name="직사각형 29"/>
            <p:cNvSpPr/>
            <p:nvPr/>
          </p:nvSpPr>
          <p:spPr>
            <a:xfrm>
              <a:off x="8229426" y="5586584"/>
              <a:ext cx="6058074" cy="3189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434472" y="2928702"/>
            <a:ext cx="3539073" cy="1920288"/>
            <a:chOff x="10430927" y="2928702"/>
            <a:chExt cx="3539073" cy="19202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0927" y="2928702"/>
              <a:ext cx="3526684" cy="1920288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10970201" y="3909666"/>
              <a:ext cx="2999799" cy="636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05434" y="5633658"/>
            <a:ext cx="3419952" cy="1781424"/>
            <a:chOff x="12725553" y="5524386"/>
            <a:chExt cx="3419952" cy="178142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5553" y="5524386"/>
              <a:ext cx="3419952" cy="1781424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2941299" y="6329783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941299" y="7132921"/>
              <a:ext cx="3195439" cy="172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101140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smtClean="0">
                <a:solidFill>
                  <a:srgbClr val="FF0000"/>
                </a:solidFill>
              </a:rPr>
              <a:t>평가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페이지로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1053</Words>
  <Application>Microsoft Office PowerPoint</Application>
  <PresentationFormat>사용자 지정</PresentationFormat>
  <Paragraphs>231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LG스마트체 Bold</vt:lpstr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64</cp:revision>
  <dcterms:created xsi:type="dcterms:W3CDTF">2022-12-09T16:47:26Z</dcterms:created>
  <dcterms:modified xsi:type="dcterms:W3CDTF">2024-07-24T07:18:47Z</dcterms:modified>
</cp:coreProperties>
</file>