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3" r:id="rId1"/>
  </p:sldMasterIdLst>
  <p:notesMasterIdLst>
    <p:notesMasterId r:id="rId3"/>
  </p:notesMasterIdLst>
  <p:sldIdLst>
    <p:sldId id="260" r:id="rId2"/>
  </p:sldIdLst>
  <p:sldSz cx="6858000" cy="9906000" type="A4"/>
  <p:notesSz cx="9875838" cy="17556163"/>
  <p:embeddedFontLst>
    <p:embeddedFont>
      <p:font typeface="LG스마트체 Bold" panose="020B0600000101010101" pitchFamily="50" charset="-127"/>
      <p:bold r:id="rId4"/>
    </p:embeddedFont>
    <p:embeddedFont>
      <p:font typeface="맑은 고딕" panose="020B0503020000020004" pitchFamily="50" charset="-127"/>
      <p:regular r:id="rId5"/>
      <p:bold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429" autoAdjust="0"/>
  </p:normalViewPr>
  <p:slideViewPr>
    <p:cSldViewPr snapToGrid="0" snapToObjects="1">
      <p:cViewPr varScale="1">
        <p:scale>
          <a:sx n="78" d="100"/>
          <a:sy n="78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284C96A-4447-1358-8F2B-C01FAA189759}"/>
              </a:ext>
            </a:extLst>
          </p:cNvPr>
          <p:cNvSpPr/>
          <p:nvPr userDrawn="1"/>
        </p:nvSpPr>
        <p:spPr>
          <a:xfrm>
            <a:off x="-124" y="22860"/>
            <a:ext cx="6858124" cy="525780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3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7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200" y="83501"/>
            <a:ext cx="641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Real-time Operating Snake</a:t>
            </a:r>
            <a:endParaRPr lang="ko-KR" altLang="en-US" b="1" dirty="0">
              <a:solidFill>
                <a:schemeClr val="bg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45166"/>
            <a:ext cx="6858000" cy="9360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25963" y="1014608"/>
            <a:ext cx="6606073" cy="3622013"/>
          </a:xfrm>
          <a:prstGeom prst="roundRect">
            <a:avLst>
              <a:gd name="adj" fmla="val 582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1658" y="699054"/>
            <a:ext cx="3020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1</a:t>
            </a:r>
            <a:r>
              <a:rPr lang="ko-KR" altLang="en-US" sz="1400" b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반 </a:t>
            </a:r>
            <a:r>
              <a:rPr lang="en-US" altLang="ko-KR" sz="1400" b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1</a:t>
            </a:r>
            <a:r>
              <a:rPr lang="ko-KR" altLang="en-US" sz="1400" b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팀 </a:t>
            </a:r>
            <a:r>
              <a:rPr lang="en-US" altLang="ko-KR" sz="1400" b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/ </a:t>
            </a:r>
            <a:r>
              <a:rPr lang="ko-KR" altLang="en-US" sz="1400" b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김정진</a:t>
            </a:r>
            <a:r>
              <a:rPr lang="en-US" altLang="ko-KR" sz="1400" b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, </a:t>
            </a:r>
            <a:r>
              <a:rPr lang="ko-KR" altLang="en-US" sz="1400" b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심훈</a:t>
            </a:r>
            <a:r>
              <a:rPr lang="en-US" altLang="ko-KR" sz="1400" b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, </a:t>
            </a:r>
            <a:r>
              <a:rPr lang="ko-KR" altLang="en-US" sz="1400" b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김소연</a:t>
            </a:r>
            <a:r>
              <a:rPr lang="en-US" altLang="ko-KR" sz="1400" b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, </a:t>
            </a:r>
            <a:r>
              <a:rPr lang="ko-KR" altLang="en-US" sz="1400" b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이성훈</a:t>
            </a:r>
            <a:endParaRPr lang="ko-KR" altLang="en-US" sz="1400" b="1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1736" y="841248"/>
            <a:ext cx="2057896" cy="381496"/>
          </a:xfrm>
          <a:prstGeom prst="roundRect">
            <a:avLst>
              <a:gd name="adj" fmla="val 1994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프로젝트 개요</a:t>
            </a:r>
            <a:endParaRPr lang="ko-KR" altLang="en-US" b="1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5963" y="4932443"/>
            <a:ext cx="6606073" cy="2764286"/>
          </a:xfrm>
          <a:prstGeom prst="roundRect">
            <a:avLst>
              <a:gd name="adj" fmla="val 582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31736" y="4766861"/>
            <a:ext cx="2057896" cy="381496"/>
          </a:xfrm>
          <a:prstGeom prst="roundRect">
            <a:avLst>
              <a:gd name="adj" fmla="val 1994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프로젝트 결과</a:t>
            </a:r>
            <a:endParaRPr lang="ko-KR" altLang="en-US" b="1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5963" y="8016199"/>
            <a:ext cx="6606073" cy="1558597"/>
          </a:xfrm>
          <a:prstGeom prst="roundRect">
            <a:avLst>
              <a:gd name="adj" fmla="val 582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1736" y="7850617"/>
            <a:ext cx="2057896" cy="381496"/>
          </a:xfrm>
          <a:prstGeom prst="roundRect">
            <a:avLst>
              <a:gd name="adj" fmla="val 1994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핵심 기술</a:t>
            </a:r>
            <a:endParaRPr lang="ko-KR" altLang="en-US" b="1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300" y="1414551"/>
            <a:ext cx="47644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RTOS</a:t>
            </a:r>
            <a:r>
              <a:rPr lang="en-US" altLang="ko-KR" sz="12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(Real-time Operating System)</a:t>
            </a:r>
            <a:r>
              <a:rPr lang="en-US" altLang="ko-KR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</a:t>
            </a:r>
            <a:r>
              <a:rPr lang="ko-KR" altLang="en-US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기반 </a:t>
            </a:r>
            <a:r>
              <a:rPr lang="en-US" altLang="ko-KR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Snake </a:t>
            </a:r>
            <a:r>
              <a:rPr lang="ko-KR" altLang="en-US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게임 제작</a:t>
            </a:r>
            <a:endParaRPr lang="en-US" altLang="ko-KR" sz="1400" smtClean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RTOS </a:t>
            </a:r>
            <a:r>
              <a:rPr lang="ko-KR" altLang="en-US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기능 직접 구현</a:t>
            </a:r>
            <a:endParaRPr lang="en-US" altLang="ko-KR" sz="1400" smtClean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효율적인 </a:t>
            </a:r>
            <a:r>
              <a:rPr lang="en-US" altLang="ko-KR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Task scheduling</a:t>
            </a:r>
            <a:r>
              <a:rPr lang="ko-KR" altLang="en-US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을 통한 게임 구현</a:t>
            </a:r>
            <a:endParaRPr lang="en-US" altLang="ko-KR" sz="1400" smtClean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300" y="5257373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Snake </a:t>
            </a:r>
            <a:r>
              <a:rPr lang="ko-KR" altLang="en-US" sz="140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게임 </a:t>
            </a:r>
            <a:r>
              <a:rPr lang="ko-KR" altLang="en-US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제작 결과</a:t>
            </a:r>
            <a:endParaRPr lang="ko-KR" altLang="en-US" sz="140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93409" y="2634530"/>
            <a:ext cx="6271180" cy="1854811"/>
            <a:chOff x="223455" y="2615967"/>
            <a:chExt cx="6271180" cy="1854811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4436739" y="2923743"/>
              <a:ext cx="2057896" cy="1547035"/>
            </a:xfrm>
            <a:prstGeom prst="roundRect">
              <a:avLst>
                <a:gd name="adj" fmla="val 1994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Update Display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Snake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Apple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Score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Background</a:t>
              </a:r>
              <a:endParaRPr lang="ko-KR" altLang="en-US" sz="1400" b="1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02446" y="2615967"/>
              <a:ext cx="726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Task 3</a:t>
              </a:r>
              <a:endParaRPr lang="ko-KR" altLang="en-US" sz="140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23455" y="2923743"/>
              <a:ext cx="2057896" cy="1547035"/>
            </a:xfrm>
            <a:prstGeom prst="roundRect">
              <a:avLst>
                <a:gd name="adj" fmla="val 1994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Overall status</a:t>
              </a:r>
              <a:r>
                <a:rPr lang="ko-KR" altLang="en-US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 </a:t>
              </a:r>
              <a:r>
                <a:rPr lang="ko-KR" altLang="en-US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관리</a:t>
              </a:r>
              <a:endParaRPr lang="en-US" altLang="ko-KR" sz="1400" b="1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Snake Key </a:t>
              </a: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입력</a:t>
              </a:r>
              <a:endParaRPr lang="en-US" altLang="ko-KR" sz="140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Snake </a:t>
              </a: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위치 계산</a:t>
              </a:r>
              <a:endParaRPr lang="en-US" altLang="ko-KR" sz="140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Apple </a:t>
              </a: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위치 계산</a:t>
              </a:r>
              <a:endParaRPr lang="en-US" altLang="ko-KR" sz="140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Score update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게임 </a:t>
              </a: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over </a:t>
              </a: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조건</a:t>
              </a:r>
              <a:endParaRPr lang="ko-KR" altLang="en-US" sz="14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9162" y="2615967"/>
              <a:ext cx="726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Task 1</a:t>
              </a:r>
              <a:endParaRPr lang="ko-KR" altLang="en-US" sz="140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330097" y="2923743"/>
              <a:ext cx="2057896" cy="1547035"/>
            </a:xfrm>
            <a:prstGeom prst="roundRect">
              <a:avLst>
                <a:gd name="adj" fmla="val 1994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Game mode </a:t>
              </a:r>
              <a:r>
                <a:rPr lang="ko-KR" altLang="en-US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설정</a:t>
              </a:r>
              <a:endParaRPr lang="en-US" altLang="ko-KR" sz="1400" b="1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게임 </a:t>
              </a: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start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게임 </a:t>
              </a: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over </a:t>
              </a:r>
              <a:endParaRPr lang="ko-KR" altLang="en-US" sz="1400" b="1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95804" y="2615967"/>
              <a:ext cx="726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Task 2</a:t>
              </a:r>
              <a:endParaRPr lang="ko-KR" altLang="en-US" sz="140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1300" y="8386001"/>
            <a:ext cx="31309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Coretex-M3 </a:t>
            </a:r>
            <a:r>
              <a:rPr lang="ko-KR" altLang="en-US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기반 </a:t>
            </a:r>
            <a:r>
              <a:rPr lang="en-US" altLang="ko-KR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RTOS </a:t>
            </a:r>
            <a:r>
              <a:rPr lang="ko-KR" altLang="en-US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기능 구현</a:t>
            </a:r>
            <a:endParaRPr lang="en-US" altLang="ko-KR" sz="1400" smtClean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Task scheduler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Blocked based delay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Signaling &amp; Queue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Mutex</a:t>
            </a:r>
            <a:endParaRPr lang="ko-KR" altLang="en-US" sz="140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22286" y="8386001"/>
            <a:ext cx="22333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Peripheral </a:t>
            </a:r>
            <a:r>
              <a:rPr lang="ko-KR" altLang="en-US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활용</a:t>
            </a:r>
            <a:endParaRPr lang="en-US" altLang="ko-KR" sz="1400" smtClean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LCD</a:t>
            </a:r>
            <a:r>
              <a:rPr lang="en-US" altLang="ko-KR" sz="12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(SPI)</a:t>
            </a:r>
            <a:endParaRPr lang="en-US" altLang="ko-KR" sz="1400" smtClean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Switch&amp;Joy key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51300" y="5588854"/>
            <a:ext cx="6213289" cy="1930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사진 추가하기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r>
              <a:rPr lang="ko-KR" altLang="en-US" smtClean="0"/>
              <a:t>게임 </a:t>
            </a:r>
            <a:r>
              <a:rPr lang="en-US" altLang="ko-KR" smtClean="0"/>
              <a:t>start</a:t>
            </a:r>
            <a:endParaRPr lang="en-US" altLang="ko-KR"/>
          </a:p>
          <a:p>
            <a:pPr algn="ctr"/>
            <a:r>
              <a:rPr lang="ko-KR" altLang="en-US" smtClean="0"/>
              <a:t>사과 먹는거</a:t>
            </a:r>
            <a:endParaRPr lang="en-US" altLang="ko-KR" smtClean="0"/>
          </a:p>
          <a:p>
            <a:pPr algn="ctr"/>
            <a:r>
              <a:rPr lang="ko-KR" altLang="en-US" smtClean="0"/>
              <a:t>게임 오버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r>
              <a:rPr lang="ko-KR" altLang="en-US" smtClean="0"/>
              <a:t>오늘까지임</a:t>
            </a:r>
            <a:r>
              <a:rPr lang="en-US" altLang="ko-KR" smtClean="0"/>
              <a:t>!!!!!!!!</a:t>
            </a:r>
            <a:endParaRPr lang="en-US" altLang="ko-KR" smtClean="0"/>
          </a:p>
        </p:txBody>
      </p:sp>
      <p:sp>
        <p:nvSpPr>
          <p:cNvPr id="24" name="TextBox 23"/>
          <p:cNvSpPr txBox="1"/>
          <p:nvPr/>
        </p:nvSpPr>
        <p:spPr>
          <a:xfrm>
            <a:off x="351300" y="2283455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Task </a:t>
            </a:r>
            <a:r>
              <a:rPr lang="ko-KR" altLang="en-US" sz="140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별 기능 설명</a:t>
            </a:r>
            <a:endParaRPr lang="en-US" altLang="ko-KR" sz="1400" smtClean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3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324</TotalTime>
  <Words>114</Words>
  <Application>Microsoft Office PowerPoint</Application>
  <PresentationFormat>A4 용지(210x297mm)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LG스마트체 Bold</vt:lpstr>
      <vt:lpstr>맑은 고딕</vt:lpstr>
      <vt:lpstr>Calibri</vt:lpstr>
      <vt:lpstr>Calibri Light</vt:lpstr>
      <vt:lpstr>Wingdings</vt:lpstr>
      <vt:lpstr>Arial</vt:lpstr>
      <vt:lpstr>Office 테마</vt:lpstr>
      <vt:lpstr>PowerPoint 프레젠테이션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이성훈/연구원/ADAS Vehicle Function Project(plat320.lee@lge.com)</cp:lastModifiedBy>
  <cp:revision>29</cp:revision>
  <dcterms:created xsi:type="dcterms:W3CDTF">2022-12-09T16:47:26Z</dcterms:created>
  <dcterms:modified xsi:type="dcterms:W3CDTF">2024-07-24T04:02:32Z</dcterms:modified>
</cp:coreProperties>
</file>