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1B348-52A0-A059-95FB-58823A253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AE43DA-ECDB-CB63-544F-5EF29F715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8FE45-0DBA-F075-D7B4-E58F14E2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FC00E7-8143-9D06-E155-3302AADA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D4C91-FF5A-5331-D1CB-4E78B2C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7AA32-E5D6-FB58-3508-B4CABBFB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40F95-62AA-B66F-3388-B0023E3E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CB6915-6A04-686D-23AF-382575AE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A81A0-3768-6409-0F0E-873EA6A0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84801-C976-D2DF-B2C0-1C4D024A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11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44CB61-E90C-388A-898D-46526797F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ACD15E-A550-596F-D90C-CB53098F1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856A6D-A504-B2F4-615A-A4EE6979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FE6CD0-C82D-623D-5903-FAAEB14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8C665E-BC28-52FD-7F51-33920FCD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6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A8738-07FE-37E1-2AF6-23BE519C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84C82-64CD-FCC4-9BF5-415B9AAC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043EC-CA34-395C-9631-C389FAD2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0B930-BC3F-1B38-C723-230225DB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503D04-5EF4-ABC7-9CEE-12B6B9DA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5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09CAA-C1FB-DF52-ECAA-5C4CA60E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A507E6-DBBC-8E8F-B827-F0E837CA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DE4615-51B9-3B3E-CBF4-BEA7BF4F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779D3-64D5-1B5B-00CF-4F1E7ECB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4E2E7-EADB-E781-4FAD-BC314167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3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88C0B-9ECE-C776-A195-32121901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95128-F220-05E4-6F5E-8B5B868C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309874-9E32-3BC7-E07E-D631EC02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C4859E-8283-1C84-D9A7-DCCB5243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231D36-9E3A-1A9A-79B5-0875EFAA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E9E905-629E-1ABD-73EC-F20CB927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2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C8FCD-0FC7-855D-D336-1E4A8B14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39D2C-023E-0A45-A753-6F4B7CBF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30CD3F-7C8F-ECA5-6E4D-83708B3C1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E889FB-8F3C-C09B-7C9F-16D35C1C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A0F661-8AA2-2280-0C92-C6ADE6B1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7C414B-62BA-58DA-FCD4-8DAFFF0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59C5F2-11F5-2867-0685-893A638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5A8887-7BB8-AD5A-34D4-246F2E42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4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B0EC7-1E36-3CDD-859E-4E6A4869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0E1198-30DE-2467-DA42-BBC62E3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39F3DF-F11C-D33E-4243-75F3B7A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5036B3-00C6-886A-B8B8-9690EAE7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19ABC6-EED1-D07C-110E-01A3F0EA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917A1-B169-DBFD-0900-4A1757AB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F65AA-6431-4177-9470-FACDF648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9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26780-B530-D57D-7D39-BD076DA5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FF51E-F21C-45A6-C9B8-DCEAB2FB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8CBB77-4115-4361-8A2B-F1ABE0F6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10E65F-9D36-EAC2-517E-3B78E6A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95958-C052-DA43-BFE1-D4AA48E3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191F27-67CD-AE2B-552F-8CE67292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3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4F815-6B01-532B-531A-D6D8BC67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A49B85-C0FD-8954-0E03-BECE7B6EC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04EC1B-15CF-46C1-22ED-7A4DCA44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1C3F6-B874-F41C-CF95-34084299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A487D5-299E-5F19-CF8A-CB72F312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DA9A8-7204-11AC-CF8D-1A81AC31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86A280-D36E-255C-2C84-F075A9D4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5E808D-C05F-A17D-06C3-3EA1773E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3760EA-3F7A-8915-6970-13627D7D8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6228-B7D6-4C7B-9957-BC929F2F43E1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7E4C9-5A12-9DB2-4983-470C309F6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3992C-265B-BA40-B730-1390DC56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706A-980E-43B8-BA38-BE99A03BD7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07A9C2D-C0DC-00B2-CF9E-702DA4ED76BF}"/>
              </a:ext>
            </a:extLst>
          </p:cNvPr>
          <p:cNvGrpSpPr/>
          <p:nvPr/>
        </p:nvGrpSpPr>
        <p:grpSpPr>
          <a:xfrm>
            <a:off x="192000" y="369000"/>
            <a:ext cx="11808000" cy="6120000"/>
            <a:chOff x="3822" y="445120"/>
            <a:chExt cx="11808000" cy="61200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4F999FF-5366-1B70-9F4E-4B2BF9FE193A}"/>
                </a:ext>
              </a:extLst>
            </p:cNvPr>
            <p:cNvSpPr/>
            <p:nvPr/>
          </p:nvSpPr>
          <p:spPr>
            <a:xfrm>
              <a:off x="3822" y="445120"/>
              <a:ext cx="11808000" cy="61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29888AB-E6EC-E122-D31C-2C0B50D377A1}"/>
                </a:ext>
              </a:extLst>
            </p:cNvPr>
            <p:cNvSpPr txBox="1"/>
            <p:nvPr/>
          </p:nvSpPr>
          <p:spPr>
            <a:xfrm>
              <a:off x="6095803" y="3345658"/>
              <a:ext cx="2592000" cy="3189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ja-JP" altLang="en-US" sz="16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計算の実行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D5F2800-A142-F99C-0189-826BF37191DC}"/>
                </a:ext>
              </a:extLst>
            </p:cNvPr>
            <p:cNvCxnSpPr/>
            <p:nvPr/>
          </p:nvCxnSpPr>
          <p:spPr>
            <a:xfrm>
              <a:off x="2794019" y="3508390"/>
              <a:ext cx="3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60AE400-A20E-EC55-AA61-43200230DA80}"/>
                </a:ext>
              </a:extLst>
            </p:cNvPr>
            <p:cNvCxnSpPr/>
            <p:nvPr/>
          </p:nvCxnSpPr>
          <p:spPr>
            <a:xfrm>
              <a:off x="5736000" y="3508390"/>
              <a:ext cx="3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8FC0E63-AD37-AC5F-44D4-E1EA178F2341}"/>
                </a:ext>
              </a:extLst>
            </p:cNvPr>
            <p:cNvCxnSpPr/>
            <p:nvPr/>
          </p:nvCxnSpPr>
          <p:spPr>
            <a:xfrm>
              <a:off x="8688000" y="3505120"/>
              <a:ext cx="360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804F8C2-D5CD-D754-B86E-C87B6E114FA3}"/>
                </a:ext>
              </a:extLst>
            </p:cNvPr>
            <p:cNvSpPr txBox="1"/>
            <p:nvPr/>
          </p:nvSpPr>
          <p:spPr>
            <a:xfrm>
              <a:off x="525212" y="5983827"/>
              <a:ext cx="2160000" cy="44203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※</a:t>
              </a:r>
              <a:r>
                <a:rPr lang="ja-JP" altLang="en-US" sz="1200" dirty="0">
                  <a:solidFill>
                    <a:srgbClr val="FF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赤字</a:t>
              </a:r>
              <a:r>
                <a:rPr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：</a:t>
              </a:r>
              <a:r>
                <a:rPr lang="en-US" altLang="ja-JP" sz="1200" dirty="0" err="1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CityGML</a:t>
              </a:r>
              <a:r>
                <a:rPr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データを</a:t>
              </a:r>
              <a:r>
                <a:rPr lang="en-US" altLang="ja-JP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FME</a:t>
              </a:r>
              <a:r>
                <a:rPr lang="ja-JP" altLang="en-US" sz="12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で変換して使用</a:t>
              </a:r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FE89946-998E-6455-4DC7-230C8ED05AF2}"/>
                </a:ext>
              </a:extLst>
            </p:cNvPr>
            <p:cNvGrpSpPr/>
            <p:nvPr/>
          </p:nvGrpSpPr>
          <p:grpSpPr>
            <a:xfrm>
              <a:off x="202019" y="665862"/>
              <a:ext cx="2592000" cy="5760000"/>
              <a:chOff x="202019" y="665862"/>
              <a:chExt cx="2592000" cy="5760000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D89F5AC-5787-A03B-E438-AA4ED47A3A42}"/>
                  </a:ext>
                </a:extLst>
              </p:cNvPr>
              <p:cNvSpPr txBox="1"/>
              <p:nvPr/>
            </p:nvSpPr>
            <p:spPr>
              <a:xfrm>
                <a:off x="202019" y="665862"/>
                <a:ext cx="2592000" cy="57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16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データの読み込み・入力</a:t>
                </a:r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84F02227-D9FC-E890-A7D9-E1216A41454B}"/>
                  </a:ext>
                </a:extLst>
              </p:cNvPr>
              <p:cNvGrpSpPr/>
              <p:nvPr/>
            </p:nvGrpSpPr>
            <p:grpSpPr>
              <a:xfrm>
                <a:off x="525212" y="1135334"/>
                <a:ext cx="1944807" cy="4848236"/>
                <a:chOff x="756213" y="1135334"/>
                <a:chExt cx="1944807" cy="4848236"/>
              </a:xfrm>
            </p:grpSpPr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E46DCB86-E258-D027-700A-B75618102610}"/>
                    </a:ext>
                  </a:extLst>
                </p:cNvPr>
                <p:cNvSpPr/>
                <p:nvPr/>
              </p:nvSpPr>
              <p:spPr>
                <a:xfrm>
                  <a:off x="757020" y="1135334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1.DEM(</a:t>
                  </a:r>
                  <a:r>
                    <a:rPr lang="ja-JP" altLang="en-US" sz="1200" dirty="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地形</a:t>
                  </a:r>
                  <a:r>
                    <a:rPr lang="en-US" altLang="ja-JP" sz="1200" dirty="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)</a:t>
                  </a:r>
                  <a:r>
                    <a:rPr lang="ja-JP" altLang="en-US" sz="1200" dirty="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の読み込み</a:t>
                  </a:r>
                  <a:endParaRPr kumimoji="1" lang="ja-JP" altLang="en-US" sz="1200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2A0123D9-2A18-357A-E311-1AD4BCD2229F}"/>
                    </a:ext>
                  </a:extLst>
                </p:cNvPr>
                <p:cNvSpPr/>
                <p:nvPr/>
              </p:nvSpPr>
              <p:spPr>
                <a:xfrm>
                  <a:off x="757020" y="1677087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2.</a:t>
                  </a:r>
                  <a:r>
                    <a:rPr lang="ja-JP" altLang="en-US" sz="1200" dirty="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建物の読み込み</a:t>
                  </a:r>
                  <a:endParaRPr kumimoji="1" lang="ja-JP" altLang="en-US" sz="1200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363BAA3E-18F2-6A42-3038-CF0820FAAD4A}"/>
                    </a:ext>
                  </a:extLst>
                </p:cNvPr>
                <p:cNvSpPr/>
                <p:nvPr/>
              </p:nvSpPr>
              <p:spPr>
                <a:xfrm>
                  <a:off x="757020" y="3293648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5.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斜面崩壊の設定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20D69846-057F-8F14-C940-000EB759E4E9}"/>
                    </a:ext>
                  </a:extLst>
                </p:cNvPr>
                <p:cNvSpPr/>
                <p:nvPr/>
              </p:nvSpPr>
              <p:spPr>
                <a:xfrm>
                  <a:off x="757020" y="2756607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4.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最大浸食深さの設定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20" name="四角形: 角を丸くする 19">
                  <a:extLst>
                    <a:ext uri="{FF2B5EF4-FFF2-40B4-BE49-F238E27FC236}">
                      <a16:creationId xmlns:a16="http://schemas.microsoft.com/office/drawing/2014/main" id="{95E361E5-1E36-432B-D4F6-E018DA6418C1}"/>
                    </a:ext>
                  </a:extLst>
                </p:cNvPr>
                <p:cNvSpPr/>
                <p:nvPr/>
              </p:nvSpPr>
              <p:spPr>
                <a:xfrm>
                  <a:off x="757020" y="2219566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3.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格子生成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640822FB-BB8D-3D26-CAEF-90F72D8501F5}"/>
                    </a:ext>
                  </a:extLst>
                </p:cNvPr>
                <p:cNvSpPr/>
                <p:nvPr/>
              </p:nvSpPr>
              <p:spPr>
                <a:xfrm>
                  <a:off x="756213" y="3830868"/>
                  <a:ext cx="1944000" cy="72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6.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固定床高さの設定</a:t>
                  </a:r>
                  <a:endParaRPr lang="en-US" altLang="ja-JP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  <a:p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　</a:t>
                  </a:r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(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必要な場合のみ</a:t>
                  </a:r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)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22" name="四角形: 角を丸くする 21">
                  <a:extLst>
                    <a:ext uri="{FF2B5EF4-FFF2-40B4-BE49-F238E27FC236}">
                      <a16:creationId xmlns:a16="http://schemas.microsoft.com/office/drawing/2014/main" id="{F5184C05-DC79-2510-F720-EC40ADBD718D}"/>
                    </a:ext>
                  </a:extLst>
                </p:cNvPr>
                <p:cNvSpPr/>
                <p:nvPr/>
              </p:nvSpPr>
              <p:spPr>
                <a:xfrm>
                  <a:off x="756213" y="4728095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7.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属性のマッピング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23" name="四角形: 角を丸くする 22">
                  <a:extLst>
                    <a:ext uri="{FF2B5EF4-FFF2-40B4-BE49-F238E27FC236}">
                      <a16:creationId xmlns:a16="http://schemas.microsoft.com/office/drawing/2014/main" id="{5E733D76-AF29-C955-083E-CB98CE8056A9}"/>
                    </a:ext>
                  </a:extLst>
                </p:cNvPr>
                <p:cNvSpPr/>
                <p:nvPr/>
              </p:nvSpPr>
              <p:spPr>
                <a:xfrm>
                  <a:off x="756213" y="5263570"/>
                  <a:ext cx="1944000" cy="72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8.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参照情報（土砂災害</a:t>
                  </a:r>
                  <a:endParaRPr lang="en-US" altLang="ja-JP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  <a:p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　警戒区域）の読み込み</a:t>
                  </a:r>
                  <a:endParaRPr lang="en-US" altLang="ja-JP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E175AA06-4867-DA58-E8FF-9EF98D58E7C1}"/>
                    </a:ext>
                  </a:extLst>
                </p:cNvPr>
                <p:cNvCxnSpPr/>
                <p:nvPr/>
              </p:nvCxnSpPr>
              <p:spPr>
                <a:xfrm>
                  <a:off x="1728213" y="1495334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矢印コネクタ 25">
                  <a:extLst>
                    <a:ext uri="{FF2B5EF4-FFF2-40B4-BE49-F238E27FC236}">
                      <a16:creationId xmlns:a16="http://schemas.microsoft.com/office/drawing/2014/main" id="{3054B686-E73F-C786-E1A8-E14930B3662A}"/>
                    </a:ext>
                  </a:extLst>
                </p:cNvPr>
                <p:cNvCxnSpPr/>
                <p:nvPr/>
              </p:nvCxnSpPr>
              <p:spPr>
                <a:xfrm>
                  <a:off x="1728213" y="2039566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31B12F9D-EBB6-5006-CF82-5729B33F6FDD}"/>
                    </a:ext>
                  </a:extLst>
                </p:cNvPr>
                <p:cNvCxnSpPr/>
                <p:nvPr/>
              </p:nvCxnSpPr>
              <p:spPr>
                <a:xfrm>
                  <a:off x="1729226" y="2579566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13FD4548-53A6-9D3E-35EF-7AC1484623DC}"/>
                    </a:ext>
                  </a:extLst>
                </p:cNvPr>
                <p:cNvCxnSpPr/>
                <p:nvPr/>
              </p:nvCxnSpPr>
              <p:spPr>
                <a:xfrm>
                  <a:off x="1728213" y="3113648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01FFCEB4-BC7F-4BC0-4B9B-9A6CF30D60F3}"/>
                    </a:ext>
                  </a:extLst>
                </p:cNvPr>
                <p:cNvCxnSpPr/>
                <p:nvPr/>
              </p:nvCxnSpPr>
              <p:spPr>
                <a:xfrm>
                  <a:off x="1728213" y="3653648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7F046305-A193-48A8-96AB-692267647682}"/>
                    </a:ext>
                  </a:extLst>
                </p:cNvPr>
                <p:cNvCxnSpPr/>
                <p:nvPr/>
              </p:nvCxnSpPr>
              <p:spPr>
                <a:xfrm>
                  <a:off x="1728213" y="4550868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98B96C56-A75F-41BF-B948-F65F1DCCCF85}"/>
                    </a:ext>
                  </a:extLst>
                </p:cNvPr>
                <p:cNvCxnSpPr/>
                <p:nvPr/>
              </p:nvCxnSpPr>
              <p:spPr>
                <a:xfrm>
                  <a:off x="1741926" y="5088095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01579B3-A660-2457-CB2F-D453EA6229C5}"/>
                </a:ext>
              </a:extLst>
            </p:cNvPr>
            <p:cNvGrpSpPr/>
            <p:nvPr/>
          </p:nvGrpSpPr>
          <p:grpSpPr>
            <a:xfrm>
              <a:off x="3143803" y="1495334"/>
              <a:ext cx="2592000" cy="3888000"/>
              <a:chOff x="3143803" y="1495334"/>
              <a:chExt cx="2592000" cy="3888000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62F3939-62E7-32A8-9C06-74ABB6934165}"/>
                  </a:ext>
                </a:extLst>
              </p:cNvPr>
              <p:cNvSpPr txBox="1"/>
              <p:nvPr/>
            </p:nvSpPr>
            <p:spPr>
              <a:xfrm>
                <a:off x="3143803" y="1495334"/>
                <a:ext cx="2592000" cy="388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16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計算条件の設定</a:t>
                </a:r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038758EE-9A80-508D-B233-EE7E0768E9F8}"/>
                  </a:ext>
                </a:extLst>
              </p:cNvPr>
              <p:cNvGrpSpPr/>
              <p:nvPr/>
            </p:nvGrpSpPr>
            <p:grpSpPr>
              <a:xfrm>
                <a:off x="3467399" y="1964806"/>
                <a:ext cx="1944807" cy="3241126"/>
                <a:chOff x="756213" y="1135334"/>
                <a:chExt cx="1944807" cy="3241126"/>
              </a:xfrm>
            </p:grpSpPr>
            <p:sp>
              <p:nvSpPr>
                <p:cNvPr id="34" name="四角形: 角を丸くする 33">
                  <a:extLst>
                    <a:ext uri="{FF2B5EF4-FFF2-40B4-BE49-F238E27FC236}">
                      <a16:creationId xmlns:a16="http://schemas.microsoft.com/office/drawing/2014/main" id="{998DBE1D-B496-1E42-0817-BFC31A0A602E}"/>
                    </a:ext>
                  </a:extLst>
                </p:cNvPr>
                <p:cNvSpPr/>
                <p:nvPr/>
              </p:nvSpPr>
              <p:spPr>
                <a:xfrm>
                  <a:off x="757020" y="1135334"/>
                  <a:ext cx="1944000" cy="72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1.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計算の種類・タイム</a:t>
                  </a:r>
                  <a:endParaRPr lang="en-US" altLang="ja-JP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  <a:p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　ステップ・データ出力</a:t>
                  </a:r>
                  <a:endParaRPr lang="en-US" altLang="ja-JP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  <a:p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　時間の設定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37" name="四角形: 角を丸くする 36">
                  <a:extLst>
                    <a:ext uri="{FF2B5EF4-FFF2-40B4-BE49-F238E27FC236}">
                      <a16:creationId xmlns:a16="http://schemas.microsoft.com/office/drawing/2014/main" id="{DA21AB2C-4D03-BD4E-9824-35D1C35736F4}"/>
                    </a:ext>
                  </a:extLst>
                </p:cNvPr>
                <p:cNvSpPr/>
                <p:nvPr/>
              </p:nvSpPr>
              <p:spPr>
                <a:xfrm>
                  <a:off x="756213" y="2930689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3.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河床材料の粒径の設定</a:t>
                  </a:r>
                </a:p>
              </p:txBody>
            </p:sp>
            <p:sp>
              <p:nvSpPr>
                <p:cNvPr id="38" name="四角形: 角を丸くする 37">
                  <a:extLst>
                    <a:ext uri="{FF2B5EF4-FFF2-40B4-BE49-F238E27FC236}">
                      <a16:creationId xmlns:a16="http://schemas.microsoft.com/office/drawing/2014/main" id="{6919EE93-30BD-FDDD-B580-1513D787BE13}"/>
                    </a:ext>
                  </a:extLst>
                </p:cNvPr>
                <p:cNvSpPr/>
                <p:nvPr/>
              </p:nvSpPr>
              <p:spPr>
                <a:xfrm>
                  <a:off x="756213" y="2213469"/>
                  <a:ext cx="1944000" cy="36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2.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土石流の諸元の設定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FCCF63E8-EA25-2A12-3976-111DBBDAC24F}"/>
                    </a:ext>
                  </a:extLst>
                </p:cNvPr>
                <p:cNvSpPr/>
                <p:nvPr/>
              </p:nvSpPr>
              <p:spPr>
                <a:xfrm>
                  <a:off x="756213" y="3656460"/>
                  <a:ext cx="1944000" cy="720000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4.</a:t>
                  </a:r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建物破壊の有無・建物</a:t>
                  </a:r>
                  <a:endParaRPr lang="en-US" altLang="ja-JP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  <a:p>
                  <a:r>
                    <a:rPr lang="ja-JP" altLang="en-US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　破壊応力の設定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endParaRPr>
                </a:p>
              </p:txBody>
            </p:sp>
            <p:cxnSp>
              <p:nvCxnSpPr>
                <p:cNvPr id="43" name="直線矢印コネクタ 42">
                  <a:extLst>
                    <a:ext uri="{FF2B5EF4-FFF2-40B4-BE49-F238E27FC236}">
                      <a16:creationId xmlns:a16="http://schemas.microsoft.com/office/drawing/2014/main" id="{2433BD27-800D-CCD7-244C-6233869492AB}"/>
                    </a:ext>
                  </a:extLst>
                </p:cNvPr>
                <p:cNvCxnSpPr/>
                <p:nvPr/>
              </p:nvCxnSpPr>
              <p:spPr>
                <a:xfrm>
                  <a:off x="1727406" y="1856428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矢印コネクタ 43">
                  <a:extLst>
                    <a:ext uri="{FF2B5EF4-FFF2-40B4-BE49-F238E27FC236}">
                      <a16:creationId xmlns:a16="http://schemas.microsoft.com/office/drawing/2014/main" id="{3E5A1CDE-A8C8-5AD7-65AB-6DB3A7EF22BB}"/>
                    </a:ext>
                  </a:extLst>
                </p:cNvPr>
                <p:cNvCxnSpPr/>
                <p:nvPr/>
              </p:nvCxnSpPr>
              <p:spPr>
                <a:xfrm>
                  <a:off x="1728419" y="2573469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矢印コネクタ 45">
                  <a:extLst>
                    <a:ext uri="{FF2B5EF4-FFF2-40B4-BE49-F238E27FC236}">
                      <a16:creationId xmlns:a16="http://schemas.microsoft.com/office/drawing/2014/main" id="{E83D45A7-3CCE-D291-E43C-5CCE40550F60}"/>
                    </a:ext>
                  </a:extLst>
                </p:cNvPr>
                <p:cNvCxnSpPr/>
                <p:nvPr/>
              </p:nvCxnSpPr>
              <p:spPr>
                <a:xfrm>
                  <a:off x="1728213" y="3296460"/>
                  <a:ext cx="0" cy="36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45299801-8A42-6501-2663-9008FD42AA06}"/>
                </a:ext>
              </a:extLst>
            </p:cNvPr>
            <p:cNvGrpSpPr/>
            <p:nvPr/>
          </p:nvGrpSpPr>
          <p:grpSpPr>
            <a:xfrm>
              <a:off x="9047606" y="1885120"/>
              <a:ext cx="2592000" cy="3240000"/>
              <a:chOff x="9048000" y="1745862"/>
              <a:chExt cx="2592000" cy="3240000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2D68F9-2282-5DC3-EBBB-BD7116A2577E}"/>
                  </a:ext>
                </a:extLst>
              </p:cNvPr>
              <p:cNvSpPr txBox="1"/>
              <p:nvPr/>
            </p:nvSpPr>
            <p:spPr>
              <a:xfrm>
                <a:off x="9048000" y="1745862"/>
                <a:ext cx="2592000" cy="324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1600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計算結果の確認・出力</a:t>
                </a:r>
              </a:p>
            </p:txBody>
          </p: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CDBEBE23-3ED3-B929-05FD-36DD50C8CEFF}"/>
                  </a:ext>
                </a:extLst>
              </p:cNvPr>
              <p:cNvGrpSpPr/>
              <p:nvPr/>
            </p:nvGrpSpPr>
            <p:grpSpPr>
              <a:xfrm>
                <a:off x="9372000" y="2309566"/>
                <a:ext cx="1944000" cy="2533375"/>
                <a:chOff x="9372000" y="2309566"/>
                <a:chExt cx="1944000" cy="2533375"/>
              </a:xfrm>
            </p:grpSpPr>
            <p:grpSp>
              <p:nvGrpSpPr>
                <p:cNvPr id="49" name="グループ化 48">
                  <a:extLst>
                    <a:ext uri="{FF2B5EF4-FFF2-40B4-BE49-F238E27FC236}">
                      <a16:creationId xmlns:a16="http://schemas.microsoft.com/office/drawing/2014/main" id="{10B97ECE-A3AF-98C3-802A-44489957E7FC}"/>
                    </a:ext>
                  </a:extLst>
                </p:cNvPr>
                <p:cNvGrpSpPr/>
                <p:nvPr/>
              </p:nvGrpSpPr>
              <p:grpSpPr>
                <a:xfrm>
                  <a:off x="9372000" y="2309566"/>
                  <a:ext cx="1944000" cy="2533375"/>
                  <a:chOff x="757020" y="618106"/>
                  <a:chExt cx="1944000" cy="2533375"/>
                </a:xfrm>
              </p:grpSpPr>
              <p:sp>
                <p:nvSpPr>
                  <p:cNvPr id="50" name="四角形: 角を丸くする 49">
                    <a:extLst>
                      <a:ext uri="{FF2B5EF4-FFF2-40B4-BE49-F238E27FC236}">
                        <a16:creationId xmlns:a16="http://schemas.microsoft.com/office/drawing/2014/main" id="{B14D4EC0-27B0-CBDF-55EA-BC7D74BCA05F}"/>
                      </a:ext>
                    </a:extLst>
                  </p:cNvPr>
                  <p:cNvSpPr/>
                  <p:nvPr/>
                </p:nvSpPr>
                <p:spPr>
                  <a:xfrm>
                    <a:off x="757020" y="618106"/>
                    <a:ext cx="1944000" cy="360000"/>
                  </a:xfrm>
                  <a:prstGeom prst="round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200" u="sng" dirty="0" err="1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iRIC</a:t>
                    </a:r>
                    <a:r>
                      <a:rPr kumimoji="1" lang="ja-JP" altLang="en-US" sz="1200" u="sng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上で確認</a:t>
                    </a:r>
                  </a:p>
                </p:txBody>
              </p:sp>
              <p:sp>
                <p:nvSpPr>
                  <p:cNvPr id="52" name="四角形: 角を丸くする 51">
                    <a:extLst>
                      <a:ext uri="{FF2B5EF4-FFF2-40B4-BE49-F238E27FC236}">
                        <a16:creationId xmlns:a16="http://schemas.microsoft.com/office/drawing/2014/main" id="{96553AE6-6816-5779-D3FC-9F50877390DE}"/>
                      </a:ext>
                    </a:extLst>
                  </p:cNvPr>
                  <p:cNvSpPr/>
                  <p:nvPr/>
                </p:nvSpPr>
                <p:spPr>
                  <a:xfrm>
                    <a:off x="757020" y="1351481"/>
                    <a:ext cx="1944000" cy="1800000"/>
                  </a:xfrm>
                  <a:prstGeom prst="round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 u="sng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専用ビューアで確認</a:t>
                    </a:r>
                    <a:endParaRPr kumimoji="1" lang="en-US" altLang="ja-JP" sz="1200" u="sng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algn="ctr"/>
                    <a:endPara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algn="ctr"/>
                    <a:r>
                      <a:rPr lang="en-US" altLang="ja-JP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CSV</a:t>
                    </a:r>
                    <a:r>
                      <a:rPr lang="ja-JP" altLang="en-US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出力</a:t>
                    </a:r>
                    <a:endPara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algn="ctr"/>
                    <a:endPara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algn="ctr"/>
                    <a:r>
                      <a:rPr lang="ja-JP" altLang="en-US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可視化コンバータにより</a:t>
                    </a:r>
                    <a:r>
                      <a:rPr lang="en-US" altLang="ja-JP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CZML</a:t>
                    </a:r>
                    <a:r>
                      <a:rPr lang="ja-JP" altLang="en-US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に変換</a:t>
                    </a:r>
                    <a:endPara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algn="ctr"/>
                    <a:endPara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  <a:p>
                    <a:pPr algn="ctr"/>
                    <a:r>
                      <a:rPr lang="en-US" altLang="ja-JP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3</a:t>
                    </a:r>
                    <a:r>
                      <a:rPr lang="ja-JP" altLang="en-US" sz="12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rPr>
                      <a:t>次元可視化ビューワに読み込み</a:t>
                    </a:r>
                    <a:endParaRPr lang="en-US" altLang="ja-JP" sz="1200" dirty="0">
                      <a:solidFill>
                        <a:schemeClr val="tx1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endParaRPr>
                  </a:p>
                </p:txBody>
              </p:sp>
            </p:grpSp>
            <p:cxnSp>
              <p:nvCxnSpPr>
                <p:cNvPr id="57" name="直線矢印コネクタ 56">
                  <a:extLst>
                    <a:ext uri="{FF2B5EF4-FFF2-40B4-BE49-F238E27FC236}">
                      <a16:creationId xmlns:a16="http://schemas.microsoft.com/office/drawing/2014/main" id="{64A9FCCB-DAE8-7ED3-A099-1A7C407C681B}"/>
                    </a:ext>
                  </a:extLst>
                </p:cNvPr>
                <p:cNvCxnSpPr/>
                <p:nvPr/>
              </p:nvCxnSpPr>
              <p:spPr>
                <a:xfrm>
                  <a:off x="10344000" y="3705943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304DDDE5-A7C5-8857-D06C-BD7DC80AF427}"/>
                    </a:ext>
                  </a:extLst>
                </p:cNvPr>
                <p:cNvCxnSpPr/>
                <p:nvPr/>
              </p:nvCxnSpPr>
              <p:spPr>
                <a:xfrm>
                  <a:off x="10344000" y="4215932"/>
                  <a:ext cx="0" cy="180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0545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158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岡山 創一</dc:creator>
  <cp:lastModifiedBy>岡山 創一</cp:lastModifiedBy>
  <cp:revision>57</cp:revision>
  <dcterms:created xsi:type="dcterms:W3CDTF">2024-03-19T07:31:41Z</dcterms:created>
  <dcterms:modified xsi:type="dcterms:W3CDTF">2024-03-23T02:19:09Z</dcterms:modified>
</cp:coreProperties>
</file>