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045A-81A3-5907-90E5-C1E743AE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9854A-A25B-D287-FCA7-BA06E2181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8590-786C-E918-8820-51F025DF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7225-F9F5-B4B2-37F5-CDD1CD2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ABEB-9D3E-7752-A8A5-9B49832C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A42F-1437-8730-1689-E0EB3073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0DC06-991D-81BF-D37C-4C90C9DC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09DC-23AA-F57A-A8DC-BB28664D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D6B-323D-8FBE-61FB-5A590C9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FEC6-97C8-DE17-D970-A42E22B1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59F72-CE09-4853-1D97-49744B6DF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B51B8-D1C6-2265-C82D-71B3418A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5F11-9AAB-F72B-0A35-38CC6AB4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619F-BB09-BD54-F8EC-12041C59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61CE-86A5-5F7F-F9CC-D395AE0B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7A38-8B98-E0AC-537D-488E39E0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713B-6429-DE7A-86A8-4DAB12CB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DC0A-8F71-1668-E18E-6D7F7A1E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72B0-D768-B3A9-9A51-686D7BC3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122C-E854-2DB5-A230-87CA7D3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87AC-A580-31C2-4EAB-827C1FBA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2554E-5311-1CDD-88AC-5E682AA4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95CC-DFFB-455E-432D-6D0AA70C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1087-B1AE-ECAD-E447-88D86736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0B3D-4A50-13A7-4E3F-16FDC445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D32D-9CEC-74D1-F6E8-FD3CF25B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6E1A-FC64-96B6-CBB7-C05471A9C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49D7C-351F-619C-AD45-0B4F7A97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1147F-B109-5D07-AF54-7ADA530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3F252-A8C8-FB63-0391-07BC6BA6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D2944-127B-8F3A-2D87-65E88D36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3A73-3984-569E-9471-43E3C634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D912-3FE2-872E-1CB2-B4EB84A9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1724F-65BD-B7AD-BE0D-06CEE692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2D914-D087-D07D-6960-9BB2B8975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FF2BD-2B77-B802-7947-FCF44BFE7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21D00-C0A9-C7DC-9A70-4E9188F0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13FB0-A274-C404-FC31-8516B1D9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EAAE1-637C-CC80-4E8E-63B661C4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EA5E-9B03-0220-EF1D-583FA332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613C1-A91D-05B4-F22B-F172A671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E0D12-66E7-8D5C-44CF-6A7902F6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E5179-4CFD-569A-AA84-E13C267B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1A27F-2CF8-17EC-952A-40B6C23F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116C-BD30-F0E3-87DE-2AC2D92E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73510-8069-7706-004F-9CE0F57D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8996-520C-8F1E-E06D-7C64C3F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A8FC-9DC2-FDC6-D376-1C33779E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F6296-7EFC-D5C7-5B46-AE9D621D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655F4-5E56-F120-CB8B-4C600CC2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228F8-5732-5A70-1C0D-0E3A320E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B6D2-230D-F82C-EBF3-CC7B58E4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1D11-929C-F46F-9BA8-059B40AC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FA504-6ACF-4D8D-0AAA-230954171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BA00F-296A-3E24-E1F2-F5DBBC529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F561-4D18-A64D-EB73-A644DB54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BC0A5-564D-12FA-9662-9F4421E2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22C86-6E5C-209E-22FB-359459DD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85D9-B81E-CFC2-F99B-8E1C1070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D39F9-E772-12B3-6EC6-64BDDDF8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3C4E-81A7-3A26-334B-587D36295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A319-AFBC-445F-B889-AD23664750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6F75-E289-9A5C-FB07-DCC06769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1740-EE52-C1C4-2803-695DB686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82F1-8BC1-4476-A235-2091B332A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D4FD8-880F-E43B-65F0-F7CEA6CD4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59"/>
          <a:stretch/>
        </p:blipFill>
        <p:spPr>
          <a:xfrm>
            <a:off x="0" y="1357376"/>
            <a:ext cx="12192000" cy="484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80036-C50A-8D2C-C02A-3034F2B47F47}"/>
              </a:ext>
            </a:extLst>
          </p:cNvPr>
          <p:cNvSpPr txBox="1"/>
          <p:nvPr/>
        </p:nvSpPr>
        <p:spPr>
          <a:xfrm>
            <a:off x="3389376" y="414528"/>
            <a:ext cx="516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user successful and failure requests</a:t>
            </a:r>
          </a:p>
        </p:txBody>
      </p:sp>
    </p:spTree>
    <p:extLst>
      <p:ext uri="{BB962C8B-B14F-4D97-AF65-F5344CB8AC3E}">
        <p14:creationId xmlns:p14="http://schemas.microsoft.com/office/powerpoint/2010/main" val="198123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93DA3-C03F-5087-A064-55E40A0C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289"/>
            <a:ext cx="12192000" cy="217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665C0-DE9E-588C-8C79-C0F2CAA5344F}"/>
              </a:ext>
            </a:extLst>
          </p:cNvPr>
          <p:cNvSpPr txBox="1"/>
          <p:nvPr/>
        </p:nvSpPr>
        <p:spPr>
          <a:xfrm>
            <a:off x="3454400" y="1251712"/>
            <a:ext cx="516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530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CACFD-93BA-04EB-9453-FA59B1F8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176"/>
            <a:ext cx="12192000" cy="2143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F6634-6160-6D82-EBED-F27E7B371779}"/>
              </a:ext>
            </a:extLst>
          </p:cNvPr>
          <p:cNvSpPr txBox="1"/>
          <p:nvPr/>
        </p:nvSpPr>
        <p:spPr>
          <a:xfrm>
            <a:off x="3442208" y="1243584"/>
            <a:ext cx="516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order successful and failure requests</a:t>
            </a:r>
          </a:p>
        </p:txBody>
      </p:sp>
    </p:spTree>
    <p:extLst>
      <p:ext uri="{BB962C8B-B14F-4D97-AF65-F5344CB8AC3E}">
        <p14:creationId xmlns:p14="http://schemas.microsoft.com/office/powerpoint/2010/main" val="25258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6F445-8D38-BA38-6E09-86A62BD5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665"/>
            <a:ext cx="12192000" cy="3470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9C35C-3BB7-589B-FBAC-B3D5BC47326A}"/>
              </a:ext>
            </a:extLst>
          </p:cNvPr>
          <p:cNvSpPr txBox="1"/>
          <p:nvPr/>
        </p:nvSpPr>
        <p:spPr>
          <a:xfrm>
            <a:off x="3389376" y="768096"/>
            <a:ext cx="516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816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Najed Alseghair</dc:creator>
  <cp:lastModifiedBy>Najed Alseghair</cp:lastModifiedBy>
  <cp:revision>1</cp:revision>
  <dcterms:created xsi:type="dcterms:W3CDTF">2024-01-31T09:19:22Z</dcterms:created>
  <dcterms:modified xsi:type="dcterms:W3CDTF">2024-01-31T09:50:04Z</dcterms:modified>
</cp:coreProperties>
</file>