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E738-F328-8111-3D73-035ACD973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50491-DCD2-661B-9EFE-9A9BE846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4894-D84E-BFD6-CEC6-FA33AB84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5397-43AC-E80C-2C3B-FB47B3C6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738F-3B63-BA25-3DF7-F46D81A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0CA7-7332-5BFE-68B8-3E7718DD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26964-A77C-83A8-011D-531D7967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195F-63FE-7D5E-6337-5653679D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1462-B755-BD13-C6C2-FF2DB4CD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166-67E5-AFE9-36E8-4C4E801A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6B384-ECBC-CAA2-8028-3AA59510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15EE8-2B01-B985-9DE3-3799ACBF2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D5FB-2B20-DAC3-8258-57CE9F5F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BE1F-9C8F-C9C6-7156-20B489FD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7D52-DD56-0A47-C8AB-1E948A50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896B-C6BB-94C1-76D0-D51CE5DD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0876-AC1E-5E09-3D48-9337930D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35DA-AAB0-1E07-3505-E993A05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F5A9-A471-B540-7B06-1BF62D6A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A68C-DA89-4DAD-6CF2-75D72596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C425-3ACB-9F64-BB54-CA30FCB6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51E28-77FA-0390-41B3-E42AACF6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F2EB-37C7-3114-D613-367C0CF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AAEB8-3382-F40C-9B71-2A647CF5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A9A1-929E-971E-A6DD-A08A3940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6C5A-DC7B-72F2-D7FF-0FD1632F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7C42-0EAB-D3C6-0B35-5E3DA7CE9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5D4D8-173D-D185-F7C4-E6835F991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B9FBD-B741-C739-1D6F-C990FF85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940C-1A8E-4E87-CB42-A9EF0666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2CD3-511A-31F3-8A2A-8DA9226D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88E9-C7CE-AACE-9363-0284969C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8DB69-6EED-F102-F251-84B59481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AB28A-07B8-67D5-8A47-40A4BF7D4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4F690-F1D6-FAD7-81A7-C9C976673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2DBF1-A0EF-7B8A-1C82-83042CCF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79654-CF31-F5C8-6969-827F1E30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01032-B778-C5AD-470A-7519B001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01B74-72B9-E7AA-1ED2-EEB1F20E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6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97C4-4526-BFCD-9DC3-DE99DB15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4E632-E41D-CC0F-97BD-03CC7762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A2F09-5CD5-7D3F-D373-0C1FE7BD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E96B-65CF-9593-F868-93E86C5B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1A138-4EE2-E8DD-2A37-C6C6451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7730-6819-6EE7-3D86-5B8A94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E281B-B46D-D924-C821-639FA680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B9CB-6EEC-CD0C-2CDB-3679C446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5F18-ABC4-6E6C-8703-E058D606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21ED8-E947-D028-B2FC-B842BBC72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8EBC-D90C-1070-2A59-D8307D4A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7B0F-6CAD-A4F7-FA52-4FC5591E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D2D9C-7268-D453-2CE1-CD3C19DA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4B0A-FDC7-9C41-F1EA-728F678A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D0394-6E10-0DBC-5EE0-720840EF6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E489C-102A-21DD-99A0-25E636B57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9E02D-FB91-F8FE-5AE7-A11779AD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E4899-07B9-7ED3-5C8A-5248A200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E79B1-8FAE-DF65-27C7-96AC9C6F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4BEF2-E4A7-2F9D-50E3-BD5984CD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8570-34A5-CE6A-6A46-B589F38D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70DD-99D5-4A69-E0A0-0A4C2353F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65C4-B128-455B-B80C-8AE55D2F262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A8F51-9766-F75E-6185-002D52C50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EBE4-9105-388C-4D72-7C858681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8244-8A56-4C62-B891-94816802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1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BA323-4126-7807-4A8A-5287696F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029"/>
            <a:ext cx="12192000" cy="4201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29536-3E87-9A9C-D9B2-8FB25A32147E}"/>
              </a:ext>
            </a:extLst>
          </p:cNvPr>
          <p:cNvSpPr txBox="1"/>
          <p:nvPr/>
        </p:nvSpPr>
        <p:spPr>
          <a:xfrm>
            <a:off x="3820160" y="375674"/>
            <a:ext cx="493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Pull from </a:t>
            </a:r>
            <a:r>
              <a:rPr lang="en-US" sz="2800" dirty="0" err="1"/>
              <a:t>Github</a:t>
            </a:r>
            <a:r>
              <a:rPr lang="en-US" sz="2800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349201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964D-C99B-85F1-6B0A-4393938B8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8E5A9-4B89-FF1B-9F4C-748B5B60D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0A761-A5A7-8687-C225-6C24DC537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7" t="14505"/>
          <a:stretch/>
        </p:blipFill>
        <p:spPr>
          <a:xfrm>
            <a:off x="967232" y="1154875"/>
            <a:ext cx="10062464" cy="555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F94CBA-56CB-67F9-4B3A-1B2CD22899DD}"/>
              </a:ext>
            </a:extLst>
          </p:cNvPr>
          <p:cNvSpPr txBox="1"/>
          <p:nvPr/>
        </p:nvSpPr>
        <p:spPr>
          <a:xfrm>
            <a:off x="3584448" y="353789"/>
            <a:ext cx="493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1569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A61941-D6AA-54DA-67DF-88B0D544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8105"/>
            <a:ext cx="12192000" cy="2601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17DB1A-CA20-A1C0-AD10-1583907592BA}"/>
              </a:ext>
            </a:extLst>
          </p:cNvPr>
          <p:cNvSpPr txBox="1"/>
          <p:nvPr/>
        </p:nvSpPr>
        <p:spPr>
          <a:xfrm>
            <a:off x="3543808" y="1180346"/>
            <a:ext cx="493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72622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Najed Alseghair</dc:creator>
  <cp:lastModifiedBy>Najed Alseghair</cp:lastModifiedBy>
  <cp:revision>1</cp:revision>
  <dcterms:created xsi:type="dcterms:W3CDTF">2024-01-31T13:07:29Z</dcterms:created>
  <dcterms:modified xsi:type="dcterms:W3CDTF">2024-01-31T13:12:49Z</dcterms:modified>
</cp:coreProperties>
</file>