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279" r:id="rId3"/>
    <p:sldId id="272" r:id="rId4"/>
    <p:sldId id="278" r:id="rId5"/>
    <p:sldId id="274" r:id="rId6"/>
    <p:sldId id="280" r:id="rId7"/>
    <p:sldId id="267" r:id="rId8"/>
    <p:sldId id="275" r:id="rId9"/>
    <p:sldId id="262"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078"/>
    <a:srgbClr val="168BC1"/>
    <a:srgbClr val="1384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p:restoredTop sz="87047" autoAdjust="0"/>
  </p:normalViewPr>
  <p:slideViewPr>
    <p:cSldViewPr snapToGrid="0" snapToObjects="1">
      <p:cViewPr varScale="1">
        <p:scale>
          <a:sx n="101" d="100"/>
          <a:sy n="101" d="100"/>
        </p:scale>
        <p:origin x="-72" y="-10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29F942-C56C-F241-831F-D6B79578BB49}" type="datetimeFigureOut">
              <a:rPr lang="en-US" smtClean="0"/>
              <a:t>11/7/2016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ABF93F-7ED5-F14E-9685-DC4333C04B05}" type="slidenum">
              <a:rPr lang="en-US" smtClean="0"/>
              <a:t>‹#›</a:t>
            </a:fld>
            <a:endParaRPr lang="en-US" dirty="0"/>
          </a:p>
        </p:txBody>
      </p:sp>
    </p:spTree>
    <p:extLst>
      <p:ext uri="{BB962C8B-B14F-4D97-AF65-F5344CB8AC3E}">
        <p14:creationId xmlns:p14="http://schemas.microsoft.com/office/powerpoint/2010/main" val="1903551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5D923-88ED-EB43-A9FA-D27AA771C4F9}" type="datetimeFigureOut">
              <a:rPr lang="en-US" smtClean="0"/>
              <a:t>11/7/2016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6E1C8D-4258-B648-9139-5E4EF10DF5B1}" type="slidenum">
              <a:rPr lang="en-US" smtClean="0"/>
              <a:t>‹#›</a:t>
            </a:fld>
            <a:endParaRPr lang="en-US" dirty="0"/>
          </a:p>
        </p:txBody>
      </p:sp>
    </p:spTree>
    <p:extLst>
      <p:ext uri="{BB962C8B-B14F-4D97-AF65-F5344CB8AC3E}">
        <p14:creationId xmlns:p14="http://schemas.microsoft.com/office/powerpoint/2010/main" val="400915080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6E1C8D-4258-B648-9139-5E4EF10DF5B1}" type="slidenum">
              <a:rPr lang="en-US" smtClean="0"/>
              <a:t>1</a:t>
            </a:fld>
            <a:endParaRPr lang="en-US" dirty="0"/>
          </a:p>
        </p:txBody>
      </p:sp>
    </p:spTree>
    <p:extLst>
      <p:ext uri="{BB962C8B-B14F-4D97-AF65-F5344CB8AC3E}">
        <p14:creationId xmlns:p14="http://schemas.microsoft.com/office/powerpoint/2010/main" val="376105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dirty="0">
              <a:ea typeface="ＭＳ Ｐゴシック" charset="-128"/>
            </a:endParaRPr>
          </a:p>
        </p:txBody>
      </p:sp>
      <p:sp>
        <p:nvSpPr>
          <p:cNvPr id="2088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A7645DA8-0264-3A4C-B61B-D11CD38AB451}" type="slidenum">
              <a:rPr lang="en-US" altLang="en-US">
                <a:solidFill>
                  <a:srgbClr val="000000"/>
                </a:solidFill>
                <a:latin typeface="Calibri" charset="0"/>
              </a:rPr>
              <a:pPr/>
              <a:t>2</a:t>
            </a:fld>
            <a:endParaRPr lang="en-US" altLang="en-US" dirty="0">
              <a:solidFill>
                <a:srgbClr val="000000"/>
              </a:solidFill>
              <a:latin typeface="Calibri" charset="0"/>
            </a:endParaRPr>
          </a:p>
        </p:txBody>
      </p:sp>
    </p:spTree>
    <p:extLst>
      <p:ext uri="{BB962C8B-B14F-4D97-AF65-F5344CB8AC3E}">
        <p14:creationId xmlns:p14="http://schemas.microsoft.com/office/powerpoint/2010/main" val="26197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high level, here is what Bluemix has to offer. </a:t>
            </a:r>
          </a:p>
          <a:p>
            <a:r>
              <a:rPr lang="en-US" dirty="0" smtClean="0"/>
              <a:t>Bluemix combines enterprise grade Platform</a:t>
            </a:r>
            <a:r>
              <a:rPr lang="en-US" baseline="0" dirty="0" smtClean="0"/>
              <a:t> as a Service and Infrastructure as a Service in a simple developer experience. This makes it the ideal platform of the next generation of always available and highly scalable applications.</a:t>
            </a:r>
          </a:p>
          <a:p>
            <a:endParaRPr lang="en-US" baseline="0" dirty="0" smtClean="0"/>
          </a:p>
          <a:p>
            <a:r>
              <a:rPr lang="en-US" baseline="0" dirty="0" smtClean="0"/>
              <a:t>It does this with multiple compute platform options that developers can choose based on their application needs. It supports today’s hybrid deployment approach to address multi-speed IT with systems of engagement in public Clouds that can integrate securely with systems of record in private cloud or traditional enterprise environments. Bluemix is available globally in IBM Cloud data centers so you can be sure of where your data resides.</a:t>
            </a:r>
          </a:p>
          <a:p>
            <a:endParaRPr lang="en-US" baseline="0" dirty="0" smtClean="0"/>
          </a:p>
          <a:p>
            <a:r>
              <a:rPr lang="en-US" baseline="0" dirty="0" smtClean="0"/>
              <a:t>Open standards like OpenWhisk, Cloud Foundry and Docker</a:t>
            </a:r>
            <a:endParaRPr lang="en-US" dirty="0"/>
          </a:p>
        </p:txBody>
      </p:sp>
      <p:sp>
        <p:nvSpPr>
          <p:cNvPr id="4" name="Slide Number Placeholder 3"/>
          <p:cNvSpPr>
            <a:spLocks noGrp="1"/>
          </p:cNvSpPr>
          <p:nvPr>
            <p:ph type="sldNum" sz="quarter" idx="10"/>
          </p:nvPr>
        </p:nvSpPr>
        <p:spPr/>
        <p:txBody>
          <a:bodyPr/>
          <a:lstStyle/>
          <a:p>
            <a:fld id="{A46E1C8D-4258-B648-9139-5E4EF10DF5B1}" type="slidenum">
              <a:rPr lang="en-US" smtClean="0"/>
              <a:t>3</a:t>
            </a:fld>
            <a:endParaRPr lang="en-US" dirty="0"/>
          </a:p>
        </p:txBody>
      </p:sp>
    </p:spTree>
    <p:extLst>
      <p:ext uri="{BB962C8B-B14F-4D97-AF65-F5344CB8AC3E}">
        <p14:creationId xmlns:p14="http://schemas.microsoft.com/office/powerpoint/2010/main" val="165358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8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r>
              <a:rPr lang="en-US" altLang="en-US" dirty="0" smtClean="0">
                <a:ea typeface="ＭＳ Ｐゴシック" charset="-128"/>
              </a:rPr>
              <a:t>Bluemix gives the</a:t>
            </a:r>
            <a:r>
              <a:rPr lang="en-US" altLang="en-US" baseline="0" dirty="0" smtClean="0">
                <a:ea typeface="ＭＳ Ｐゴシック" charset="-128"/>
              </a:rPr>
              <a:t> </a:t>
            </a:r>
            <a:r>
              <a:rPr lang="en-US" altLang="en-US" dirty="0" smtClean="0">
                <a:ea typeface="ＭＳ Ｐゴシック" charset="-128"/>
              </a:rPr>
              <a:t>developer a wide range of IaaS and PaaS</a:t>
            </a:r>
            <a:r>
              <a:rPr lang="en-US" altLang="en-US" baseline="0" dirty="0" smtClean="0">
                <a:ea typeface="ＭＳ Ｐゴシック" charset="-128"/>
              </a:rPr>
              <a:t> compute options.</a:t>
            </a:r>
          </a:p>
          <a:p>
            <a:pPr marL="228600" indent="-228600"/>
            <a:endParaRPr lang="en-US" altLang="en-US" baseline="0" dirty="0" smtClean="0">
              <a:ea typeface="ＭＳ Ｐゴシック" charset="-128"/>
            </a:endParaRPr>
          </a:p>
          <a:p>
            <a:pPr marL="228600" indent="-228600"/>
            <a:r>
              <a:rPr lang="en-US" altLang="en-US" baseline="0" dirty="0" smtClean="0">
                <a:ea typeface="ＭＳ Ｐゴシック" charset="-128"/>
              </a:rPr>
              <a:t>Bare Metal servers give leading Cloud performance and full control of all aspects of the compute to the developer</a:t>
            </a:r>
          </a:p>
          <a:p>
            <a:pPr marL="228600" indent="-228600"/>
            <a:endParaRPr lang="en-US" altLang="en-US" baseline="0" dirty="0" smtClean="0">
              <a:ea typeface="ＭＳ Ｐゴシック" charset="-128"/>
            </a:endParaRPr>
          </a:p>
          <a:p>
            <a:pPr marL="228600" indent="-228600"/>
            <a:r>
              <a:rPr lang="en-US" altLang="en-US" baseline="0" dirty="0" smtClean="0">
                <a:ea typeface="ＭＳ Ｐゴシック" charset="-128"/>
              </a:rPr>
              <a:t>Virtual Servers and VMWare increase efficiency and allow the developer manage just the OS, middleware, data and applications and VM operations like start and stop.</a:t>
            </a:r>
            <a:endParaRPr lang="en-US" altLang="en-US" sz="1200" baseline="0" dirty="0" smtClean="0">
              <a:ea typeface="+mn-ea"/>
            </a:endParaRPr>
          </a:p>
          <a:p>
            <a:pPr marL="228600" indent="-228600"/>
            <a:endParaRPr lang="en-US" altLang="en-US" baseline="0" dirty="0" smtClean="0">
              <a:ea typeface="ＭＳ Ｐゴシック" charset="-128"/>
            </a:endParaRPr>
          </a:p>
          <a:p>
            <a:pPr marL="228600" indent="-228600"/>
            <a:r>
              <a:rPr lang="en-US" altLang="en-US" baseline="0" dirty="0" smtClean="0">
                <a:ea typeface="ＭＳ Ｐゴシック" charset="-128"/>
              </a:rPr>
              <a:t>Containers give maximum portability across environments, developers create application or microservice and package in a Container and then deploys to a server that could be on-premise or in the Cloud</a:t>
            </a:r>
          </a:p>
          <a:p>
            <a:pPr marL="228600" indent="-228600"/>
            <a:endParaRPr lang="en-US" altLang="en-US" baseline="0" dirty="0" smtClean="0">
              <a:ea typeface="ＭＳ Ｐゴシック" charset="-128"/>
            </a:endParaRPr>
          </a:p>
          <a:p>
            <a:pPr marL="0" indent="0" algn="l">
              <a:buSzPct val="100000"/>
              <a:buNone/>
              <a:defRPr>
                <a:uFill>
                  <a:solidFill>
                    <a:srgbClr val="000000"/>
                  </a:solidFill>
                </a:uFill>
              </a:defRPr>
            </a:pPr>
            <a:r>
              <a:rPr lang="en-US" altLang="en-US" baseline="0" dirty="0" smtClean="0">
                <a:ea typeface="ＭＳ Ｐゴシック" charset="-128"/>
              </a:rPr>
              <a:t>Cloud Foundry Applications </a:t>
            </a:r>
            <a:r>
              <a:rPr lang="en-US" sz="1200" dirty="0" smtClean="0"/>
              <a:t>run apps using a supported runtime,</a:t>
            </a:r>
            <a:r>
              <a:rPr lang="en-US" sz="1200" baseline="0" dirty="0" smtClean="0"/>
              <a:t> with explicit </a:t>
            </a:r>
            <a:r>
              <a:rPr lang="en-US" sz="1200" dirty="0" smtClean="0"/>
              <a:t>binding</a:t>
            </a:r>
            <a:r>
              <a:rPr lang="en-US" sz="1200" baseline="0" dirty="0" smtClean="0"/>
              <a:t> of managed</a:t>
            </a:r>
            <a:r>
              <a:rPr lang="en-US" sz="1200" dirty="0" smtClean="0"/>
              <a:t> services to applications.</a:t>
            </a:r>
            <a:r>
              <a:rPr lang="en-US" sz="1200" baseline="0" dirty="0" smtClean="0"/>
              <a:t> Developers push code artifacts to Cloud Foundry that are then packaged and executed with built-in support for horizontal app scalability.</a:t>
            </a:r>
          </a:p>
          <a:p>
            <a:pPr marL="0" indent="0" algn="l">
              <a:buSzPct val="100000"/>
              <a:buNone/>
              <a:defRPr>
                <a:uFill>
                  <a:solidFill>
                    <a:srgbClr val="000000"/>
                  </a:solidFill>
                </a:uFill>
              </a:defRPr>
            </a:pPr>
            <a:endParaRPr lang="en-US" sz="1200" baseline="0" dirty="0" smtClean="0"/>
          </a:p>
          <a:p>
            <a:pPr marL="0" indent="0" algn="l">
              <a:buSzPct val="100000"/>
              <a:buNone/>
              <a:defRPr>
                <a:uFill>
                  <a:solidFill>
                    <a:srgbClr val="000000"/>
                  </a:solidFill>
                </a:uFill>
              </a:defRPr>
            </a:pPr>
            <a:r>
              <a:rPr lang="en-US" sz="1200" baseline="0" dirty="0" smtClean="0"/>
              <a:t>OpenWhisk provides a server-less platform to support Functions as a Service where code snippets are run as a result of events. This gives a stateless model where you pay for only the compute you consume. No application start/stop required.</a:t>
            </a:r>
            <a:endParaRPr lang="en-US" sz="1200" dirty="0" smtClean="0"/>
          </a:p>
          <a:p>
            <a:pPr marL="228600" indent="-228600"/>
            <a:endParaRPr lang="en-US" altLang="en-US" dirty="0">
              <a:ea typeface="ＭＳ Ｐゴシック" charset="-128"/>
            </a:endParaRPr>
          </a:p>
        </p:txBody>
      </p:sp>
      <p:sp>
        <p:nvSpPr>
          <p:cNvPr id="2088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A7645DA8-0264-3A4C-B61B-D11CD38AB451}" type="slidenum">
              <a:rPr lang="en-US" altLang="en-US">
                <a:solidFill>
                  <a:srgbClr val="000000"/>
                </a:solidFill>
                <a:latin typeface="Calibri" charset="0"/>
              </a:rPr>
              <a:pPr/>
              <a:t>4</a:t>
            </a:fld>
            <a:endParaRPr lang="en-US" altLang="en-US" dirty="0">
              <a:solidFill>
                <a:srgbClr val="000000"/>
              </a:solidFill>
              <a:latin typeface="Calibri" charset="0"/>
            </a:endParaRPr>
          </a:p>
        </p:txBody>
      </p:sp>
    </p:spTree>
    <p:extLst>
      <p:ext uri="{BB962C8B-B14F-4D97-AF65-F5344CB8AC3E}">
        <p14:creationId xmlns:p14="http://schemas.microsoft.com/office/powerpoint/2010/main" val="26197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Arial" pitchFamily="34" charset="0"/>
                <a:ea typeface="ＭＳ Ｐゴシック" pitchFamily="34" charset="-128"/>
              </a:defRPr>
            </a:lvl1pPr>
            <a:lvl2pPr marL="742950" indent="-285750" defTabSz="912813">
              <a:defRPr sz="2400">
                <a:solidFill>
                  <a:schemeClr val="tx1"/>
                </a:solidFill>
                <a:latin typeface="Arial" pitchFamily="34" charset="0"/>
                <a:ea typeface="ＭＳ Ｐゴシック" pitchFamily="34" charset="-128"/>
              </a:defRPr>
            </a:lvl2pPr>
            <a:lvl3pPr marL="1143000" indent="-228600" defTabSz="912813">
              <a:defRPr sz="2400">
                <a:solidFill>
                  <a:schemeClr val="tx1"/>
                </a:solidFill>
                <a:latin typeface="Arial" pitchFamily="34" charset="0"/>
                <a:ea typeface="ＭＳ Ｐゴシック" pitchFamily="34" charset="-128"/>
              </a:defRPr>
            </a:lvl3pPr>
            <a:lvl4pPr marL="1600200" indent="-228600" defTabSz="912813">
              <a:defRPr sz="2400">
                <a:solidFill>
                  <a:schemeClr val="tx1"/>
                </a:solidFill>
                <a:latin typeface="Arial" pitchFamily="34" charset="0"/>
                <a:ea typeface="ＭＳ Ｐゴシック" pitchFamily="34" charset="-128"/>
              </a:defRPr>
            </a:lvl4pPr>
            <a:lvl5pPr marL="2057400" indent="-228600" defTabSz="912813">
              <a:defRPr sz="2400">
                <a:solidFill>
                  <a:schemeClr val="tx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1BBDADA1-7C28-48C6-BD11-13EA701EDEF7}" type="slidenum">
              <a:rPr lang="en-US" altLang="en-US" sz="1200"/>
              <a:pPr/>
              <a:t>5</a:t>
            </a:fld>
            <a:endParaRPr lang="en-US" altLang="en-US" sz="1200" dirty="0"/>
          </a:p>
        </p:txBody>
      </p:sp>
      <p:sp>
        <p:nvSpPr>
          <p:cNvPr id="41985" name="Text Box 1"/>
          <p:cNvSpPr>
            <a:spLocks noGrp="1" noRot="1" noChangeAspect="1" noChangeArrowheads="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41986" name="Text Box 2"/>
          <p:cNvSpPr>
            <a:spLocks noGrp="1" noChangeArrowheads="1"/>
          </p:cNvSpPr>
          <p:nvPr>
            <p:ph type="body" idx="1"/>
          </p:nvPr>
        </p:nvSpPr>
        <p:spPr bwMode="auto">
          <a:xfrm>
            <a:off x="273050" y="4243388"/>
            <a:ext cx="6308725" cy="4205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numCol="1" anchor="ctr" anchorCtr="0" compatLnSpc="1">
            <a:prstTxWarp prst="textNoShape">
              <a:avLst/>
            </a:prstTxWarp>
          </a:bodyPr>
          <a:lstStyle/>
          <a:p>
            <a:pPr>
              <a:defRPr/>
            </a:pPr>
            <a:r>
              <a:rPr lang="en-US" dirty="0" smtClean="0">
                <a:ea typeface="ＭＳ Ｐゴシック" charset="-128"/>
              </a:rPr>
              <a:t>Why Cloud Foundry Applications? Here’s a comparison</a:t>
            </a:r>
            <a:r>
              <a:rPr lang="en-US" baseline="0" dirty="0" smtClean="0">
                <a:ea typeface="ＭＳ Ｐゴシック" charset="-128"/>
              </a:rPr>
              <a:t> of the different levels of concern in modern IT environments ranging from traditional on-premise apps to software as a service. Since we’re talking about building new applications (although you may compose one or more SaaS capabilities into your app), let’s focus on the three to the left. As we move from traditional, to IaaS to PaaS the parts of the total solution managed by the cloud provider goes up.</a:t>
            </a:r>
          </a:p>
          <a:p>
            <a:pPr>
              <a:defRPr/>
            </a:pPr>
            <a:endParaRPr lang="en-US" baseline="0" dirty="0" smtClean="0">
              <a:ea typeface="ＭＳ Ｐゴシック" charset="-128"/>
            </a:endParaRPr>
          </a:p>
          <a:p>
            <a:pPr>
              <a:defRPr/>
            </a:pPr>
            <a:r>
              <a:rPr lang="en-US" baseline="0" dirty="0" smtClean="0">
                <a:ea typeface="ＭＳ Ｐゴシック" charset="-128"/>
              </a:rPr>
              <a:t>With Cloud Foundry PaaS, you only need to focus on your code and data, less time managing infrastructure means more time for features and innovation.</a:t>
            </a:r>
            <a:endParaRPr lang="en-US" dirty="0">
              <a:ea typeface="ＭＳ Ｐゴシック" charset="-128"/>
            </a:endParaRPr>
          </a:p>
        </p:txBody>
      </p:sp>
    </p:spTree>
    <p:extLst>
      <p:ext uri="{BB962C8B-B14F-4D97-AF65-F5344CB8AC3E}">
        <p14:creationId xmlns:p14="http://schemas.microsoft.com/office/powerpoint/2010/main" val="367521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Bluemix</a:t>
            </a:r>
            <a:r>
              <a:rPr lang="en-US" baseline="0" dirty="0" smtClean="0"/>
              <a:t> environment is organized as follows. At the top level is the account, which is used for all billing. Depending on the account type, there can be one or more organizations. Users belong to a default account, and may also be associated with organizations in other accounts in Bluemix.</a:t>
            </a:r>
          </a:p>
          <a:p>
            <a:endParaRPr lang="en-US" baseline="0" dirty="0" smtClean="0"/>
          </a:p>
          <a:p>
            <a:r>
              <a:rPr lang="en-US" baseline="0" dirty="0" smtClean="0"/>
              <a:t>Each organization has one or more cloud foundry spaces, that are used to provide partitioning within an organization. For example, you may choose to create a space for a team project, or to separate out development, test and production versions of an application. Applications and Containers within a space may only be bound to Cloud Foundry managed applications located within the same space.</a:t>
            </a:r>
            <a:endParaRPr lang="en-US" dirty="0" smtClean="0"/>
          </a:p>
          <a:p>
            <a:endParaRPr lang="en-US" dirty="0" smtClean="0"/>
          </a:p>
          <a:p>
            <a:r>
              <a:rPr lang="en-US" dirty="0" smtClean="0"/>
              <a:t>Beginning</a:t>
            </a:r>
            <a:r>
              <a:rPr lang="en-US" baseline="0" dirty="0" smtClean="0"/>
              <a:t> in October 2016, IBM is supporting unifying Bluemix and SoftLayer accounts and experience. </a:t>
            </a:r>
            <a:r>
              <a:rPr lang="en-US" dirty="0" smtClean="0"/>
              <a:t>SoftLayer (IBM Cloud Infrastructure in Bluemix) accounts can be merged with some Bluemix account types</a:t>
            </a:r>
            <a:r>
              <a:rPr lang="en-US" baseline="0" dirty="0" smtClean="0"/>
              <a:t> starting with the Pay-As-You-Go accounts in October 2016. This allows you to link Bluemix users in your organization to a </a:t>
            </a:r>
            <a:r>
              <a:rPr lang="en-US" baseline="0" dirty="0" err="1" smtClean="0"/>
              <a:t>SoftLayer</a:t>
            </a:r>
            <a:r>
              <a:rPr lang="en-US" baseline="0" dirty="0" smtClean="0"/>
              <a:t> account by adding them as SL users by their </a:t>
            </a:r>
            <a:r>
              <a:rPr lang="en-US" baseline="0" dirty="0" err="1" smtClean="0"/>
              <a:t>IBMid</a:t>
            </a:r>
            <a:r>
              <a:rPr lang="en-US" baseline="0" dirty="0" smtClean="0"/>
              <a:t> used to log into Bluemix.</a:t>
            </a:r>
            <a:endParaRPr lang="en-US" dirty="0"/>
          </a:p>
        </p:txBody>
      </p:sp>
      <p:sp>
        <p:nvSpPr>
          <p:cNvPr id="4" name="Slide Number Placeholder 3"/>
          <p:cNvSpPr>
            <a:spLocks noGrp="1"/>
          </p:cNvSpPr>
          <p:nvPr>
            <p:ph type="sldNum" sz="quarter" idx="10"/>
          </p:nvPr>
        </p:nvSpPr>
        <p:spPr/>
        <p:txBody>
          <a:bodyPr/>
          <a:lstStyle/>
          <a:p>
            <a:fld id="{A46E1C8D-4258-B648-9139-5E4EF10DF5B1}" type="slidenum">
              <a:rPr lang="en-US" smtClean="0"/>
              <a:t>6</a:t>
            </a:fld>
            <a:endParaRPr lang="en-US" dirty="0"/>
          </a:p>
        </p:txBody>
      </p:sp>
    </p:spTree>
    <p:extLst>
      <p:ext uri="{BB962C8B-B14F-4D97-AF65-F5344CB8AC3E}">
        <p14:creationId xmlns:p14="http://schemas.microsoft.com/office/powerpoint/2010/main" val="285555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 examples of Public Cloud regions. </a:t>
            </a:r>
            <a:r>
              <a:rPr lang="en-US" dirty="0" smtClean="0"/>
              <a:t>Add Sydney (and more coming…)</a:t>
            </a:r>
            <a:endParaRPr lang="en-US" dirty="0"/>
          </a:p>
        </p:txBody>
      </p:sp>
      <p:sp>
        <p:nvSpPr>
          <p:cNvPr id="4" name="Slide Number Placeholder 3"/>
          <p:cNvSpPr>
            <a:spLocks noGrp="1"/>
          </p:cNvSpPr>
          <p:nvPr>
            <p:ph type="sldNum" sz="quarter" idx="10"/>
          </p:nvPr>
        </p:nvSpPr>
        <p:spPr/>
        <p:txBody>
          <a:bodyPr/>
          <a:lstStyle/>
          <a:p>
            <a:fld id="{A46E1C8D-4258-B648-9139-5E4EF10DF5B1}" type="slidenum">
              <a:rPr lang="en-US" smtClean="0"/>
              <a:t>7</a:t>
            </a:fld>
            <a:endParaRPr lang="en-US" dirty="0"/>
          </a:p>
        </p:txBody>
      </p:sp>
    </p:spTree>
    <p:extLst>
      <p:ext uri="{BB962C8B-B14F-4D97-AF65-F5344CB8AC3E}">
        <p14:creationId xmlns:p14="http://schemas.microsoft.com/office/powerpoint/2010/main" val="217861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381000" y="685800"/>
            <a:ext cx="6096000" cy="3429000"/>
          </a:xfrm>
        </p:spPr>
      </p:sp>
      <p:sp>
        <p:nvSpPr>
          <p:cNvPr id="12291" name="Notes Placeholder 2"/>
          <p:cNvSpPr>
            <a:spLocks noGrp="1"/>
          </p:cNvSpPr>
          <p:nvPr>
            <p:ph type="body" idx="1"/>
          </p:nvPr>
        </p:nvSpPr>
        <p:spPr/>
        <p:txBody>
          <a:bodyPr/>
          <a:lstStyle/>
          <a:p>
            <a:endParaRPr lang="en-US" altLang="en-US" dirty="0" smtClean="0">
              <a:latin typeface="Arial" panose="020B0604020202020204" pitchFamily="34" charset="0"/>
              <a:cs typeface="Arial" panose="020B0604020202020204" pitchFamily="34" charset="0"/>
            </a:endParaRPr>
          </a:p>
        </p:txBody>
      </p:sp>
      <p:sp>
        <p:nvSpPr>
          <p:cNvPr id="12292" name="Slide Number Placeholder 3"/>
          <p:cNvSpPr>
            <a:spLocks noGrp="1"/>
          </p:cNvSpPr>
          <p:nvPr>
            <p:ph type="sldNum" sz="quarter" idx="4294967295"/>
          </p:nvPr>
        </p:nvSpPr>
        <p:spPr bwMode="auto">
          <a:xfrm>
            <a:off x="3807062" y="8554519"/>
            <a:ext cx="2912472" cy="450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ct val="30000"/>
              </a:spcBef>
              <a:defRPr sz="1600">
                <a:solidFill>
                  <a:schemeClr val="tx1"/>
                </a:solidFill>
                <a:latin typeface="Arial" panose="020B0604020202020204" pitchFamily="34" charset="0"/>
                <a:ea typeface="MS PGothic" panose="020B0600070205080204" pitchFamily="34" charset="-128"/>
                <a:cs typeface="Arial" panose="020B0604020202020204" pitchFamily="34" charset="0"/>
                <a:sym typeface="Avenir Roman" charset="0"/>
              </a:defRPr>
            </a:lvl1pPr>
            <a:lvl2pPr marL="730171" indent="-280835">
              <a:lnSpc>
                <a:spcPct val="125000"/>
              </a:lnSpc>
              <a:spcBef>
                <a:spcPct val="30000"/>
              </a:spcBef>
              <a:defRPr sz="1600">
                <a:solidFill>
                  <a:schemeClr val="tx1"/>
                </a:solidFill>
                <a:latin typeface="Avenir Roman" charset="0"/>
                <a:ea typeface="MS PGothic" panose="020B0600070205080204" pitchFamily="34" charset="-128"/>
                <a:cs typeface="Avenir Roman" charset="0"/>
                <a:sym typeface="Avenir Roman" charset="0"/>
              </a:defRPr>
            </a:lvl2pPr>
            <a:lvl3pPr marL="1123340" indent="-224668">
              <a:lnSpc>
                <a:spcPct val="125000"/>
              </a:lnSpc>
              <a:spcBef>
                <a:spcPct val="30000"/>
              </a:spcBef>
              <a:defRPr sz="1600">
                <a:solidFill>
                  <a:schemeClr val="tx1"/>
                </a:solidFill>
                <a:latin typeface="Avenir Roman" charset="0"/>
                <a:ea typeface="Avenir Roman" charset="0"/>
                <a:cs typeface="Avenir Roman" charset="0"/>
                <a:sym typeface="Avenir Roman" charset="0"/>
              </a:defRPr>
            </a:lvl3pPr>
            <a:lvl4pPr marL="1572677" indent="-224668">
              <a:lnSpc>
                <a:spcPct val="125000"/>
              </a:lnSpc>
              <a:spcBef>
                <a:spcPct val="30000"/>
              </a:spcBef>
              <a:defRPr sz="1600">
                <a:solidFill>
                  <a:schemeClr val="tx1"/>
                </a:solidFill>
                <a:latin typeface="Avenir Roman" charset="0"/>
                <a:ea typeface="Avenir Roman" charset="0"/>
                <a:cs typeface="Avenir Roman" charset="0"/>
                <a:sym typeface="Avenir Roman" charset="0"/>
              </a:defRPr>
            </a:lvl4pPr>
            <a:lvl5pPr marL="2022013" indent="-224668">
              <a:lnSpc>
                <a:spcPct val="125000"/>
              </a:lnSpc>
              <a:spcBef>
                <a:spcPct val="30000"/>
              </a:spcBef>
              <a:defRPr sz="1600">
                <a:solidFill>
                  <a:schemeClr val="tx1"/>
                </a:solidFill>
                <a:latin typeface="Avenir Roman" charset="0"/>
                <a:ea typeface="Avenir Roman" charset="0"/>
                <a:cs typeface="Avenir Roman" charset="0"/>
                <a:sym typeface="Avenir Roman" charset="0"/>
              </a:defRPr>
            </a:lvl5pPr>
            <a:lvl6pPr marL="2471349" indent="-224668" defTabSz="574152" eaLnBrk="0" fontAlgn="base" hangingPunct="0">
              <a:lnSpc>
                <a:spcPct val="125000"/>
              </a:lnSpc>
              <a:spcBef>
                <a:spcPct val="30000"/>
              </a:spcBef>
              <a:spcAft>
                <a:spcPct val="0"/>
              </a:spcAft>
              <a:defRPr sz="1600">
                <a:solidFill>
                  <a:schemeClr val="tx1"/>
                </a:solidFill>
                <a:latin typeface="Avenir Roman" charset="0"/>
                <a:ea typeface="Avenir Roman" charset="0"/>
                <a:cs typeface="Avenir Roman" charset="0"/>
                <a:sym typeface="Avenir Roman" charset="0"/>
              </a:defRPr>
            </a:lvl6pPr>
            <a:lvl7pPr marL="2920685" indent="-224668" defTabSz="574152" eaLnBrk="0" fontAlgn="base" hangingPunct="0">
              <a:lnSpc>
                <a:spcPct val="125000"/>
              </a:lnSpc>
              <a:spcBef>
                <a:spcPct val="30000"/>
              </a:spcBef>
              <a:spcAft>
                <a:spcPct val="0"/>
              </a:spcAft>
              <a:defRPr sz="1600">
                <a:solidFill>
                  <a:schemeClr val="tx1"/>
                </a:solidFill>
                <a:latin typeface="Avenir Roman" charset="0"/>
                <a:ea typeface="Avenir Roman" charset="0"/>
                <a:cs typeface="Avenir Roman" charset="0"/>
                <a:sym typeface="Avenir Roman" charset="0"/>
              </a:defRPr>
            </a:lvl7pPr>
            <a:lvl8pPr marL="3370021" indent="-224668" defTabSz="574152" eaLnBrk="0" fontAlgn="base" hangingPunct="0">
              <a:lnSpc>
                <a:spcPct val="125000"/>
              </a:lnSpc>
              <a:spcBef>
                <a:spcPct val="30000"/>
              </a:spcBef>
              <a:spcAft>
                <a:spcPct val="0"/>
              </a:spcAft>
              <a:defRPr sz="1600">
                <a:solidFill>
                  <a:schemeClr val="tx1"/>
                </a:solidFill>
                <a:latin typeface="Avenir Roman" charset="0"/>
                <a:ea typeface="Avenir Roman" charset="0"/>
                <a:cs typeface="Avenir Roman" charset="0"/>
                <a:sym typeface="Avenir Roman" charset="0"/>
              </a:defRPr>
            </a:lvl8pPr>
            <a:lvl9pPr marL="3819357" indent="-224668" defTabSz="574152" eaLnBrk="0" fontAlgn="base" hangingPunct="0">
              <a:lnSpc>
                <a:spcPct val="125000"/>
              </a:lnSpc>
              <a:spcBef>
                <a:spcPct val="30000"/>
              </a:spcBef>
              <a:spcAft>
                <a:spcPct val="0"/>
              </a:spcAft>
              <a:defRPr sz="1600">
                <a:solidFill>
                  <a:schemeClr val="tx1"/>
                </a:solidFill>
                <a:latin typeface="Avenir Roman" charset="0"/>
                <a:ea typeface="Avenir Roman" charset="0"/>
                <a:cs typeface="Avenir Roman" charset="0"/>
                <a:sym typeface="Avenir Roman" charset="0"/>
              </a:defRPr>
            </a:lvl9pPr>
          </a:lstStyle>
          <a:p>
            <a:pPr eaLnBrk="1" hangingPunct="1">
              <a:lnSpc>
                <a:spcPct val="100000"/>
              </a:lnSpc>
              <a:spcBef>
                <a:spcPct val="0"/>
              </a:spcBef>
            </a:pPr>
            <a:fld id="{35CA5A15-EC57-44D9-B862-9B460C5A15E5}" type="slidenum">
              <a:rPr lang="en-US" altLang="en-US" sz="3500">
                <a:latin typeface="Helvetica Light" charset="0"/>
                <a:sym typeface="Helvetica Light" charset="0"/>
              </a:rPr>
              <a:pPr eaLnBrk="1" hangingPunct="1">
                <a:lnSpc>
                  <a:spcPct val="100000"/>
                </a:lnSpc>
                <a:spcBef>
                  <a:spcPct val="0"/>
                </a:spcBef>
              </a:pPr>
              <a:t>9</a:t>
            </a:fld>
            <a:endParaRPr lang="en-US" altLang="en-US" sz="3500" dirty="0">
              <a:latin typeface="Helvetica Light" charset="0"/>
              <a:sym typeface="Helvetica Light" charset="0"/>
            </a:endParaRPr>
          </a:p>
        </p:txBody>
      </p:sp>
    </p:spTree>
    <p:extLst>
      <p:ext uri="{BB962C8B-B14F-4D97-AF65-F5344CB8AC3E}">
        <p14:creationId xmlns:p14="http://schemas.microsoft.com/office/powerpoint/2010/main" val="964972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it 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308" y="-78843"/>
            <a:ext cx="1718110" cy="1554480"/>
          </a:xfrm>
          <a:prstGeom prst="rect">
            <a:avLst/>
          </a:prstGeom>
        </p:spPr>
      </p:pic>
      <p:sp>
        <p:nvSpPr>
          <p:cNvPr id="13" name="Title 8"/>
          <p:cNvSpPr>
            <a:spLocks noGrp="1"/>
          </p:cNvSpPr>
          <p:nvPr>
            <p:ph type="title" hasCustomPrompt="1"/>
          </p:nvPr>
        </p:nvSpPr>
        <p:spPr>
          <a:xfrm>
            <a:off x="300228" y="1342152"/>
            <a:ext cx="8558784" cy="640588"/>
          </a:xfrm>
        </p:spPr>
        <p:txBody>
          <a:bodyPr anchor="t" anchorCtr="0">
            <a:noAutofit/>
          </a:bodyPr>
          <a:lstStyle>
            <a:lvl1pPr>
              <a:defRPr sz="3400" baseline="0">
                <a:solidFill>
                  <a:srgbClr val="168BC1"/>
                </a:solidFill>
              </a:defRPr>
            </a:lvl1pPr>
          </a:lstStyle>
          <a:p>
            <a:r>
              <a:rPr lang="en-US" dirty="0"/>
              <a:t>Unit title</a:t>
            </a:r>
          </a:p>
        </p:txBody>
      </p:sp>
      <p:pic>
        <p:nvPicPr>
          <p:cNvPr id="22" name="Picture 21" descr="dwcourses-graphic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8236" y="2652387"/>
            <a:ext cx="5382075" cy="1981618"/>
          </a:xfrm>
          <a:prstGeom prst="rect">
            <a:avLst/>
          </a:prstGeom>
        </p:spPr>
      </p:pic>
    </p:spTree>
    <p:extLst>
      <p:ext uri="{BB962C8B-B14F-4D97-AF65-F5344CB8AC3E}">
        <p14:creationId xmlns:p14="http://schemas.microsoft.com/office/powerpoint/2010/main" val="3211368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228600" y="173736"/>
            <a:ext cx="2834640" cy="4343400"/>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4"/>
          </p:nvPr>
        </p:nvSpPr>
        <p:spPr>
          <a:xfrm>
            <a:off x="1700213" y="4718050"/>
            <a:ext cx="914400" cy="201613"/>
          </a:xfrm>
          <a:prstGeom prst="rect">
            <a:avLst/>
          </a:prstGeom>
        </p:spPr>
        <p:txBody>
          <a:bodyPr/>
          <a:lstStyle>
            <a:lvl1pPr>
              <a:defRPr/>
            </a:lvl1pPr>
          </a:lstStyle>
          <a:p>
            <a:pPr>
              <a:defRPr/>
            </a:pPr>
            <a:fld id="{A86480EB-CC11-E941-AB4C-0A15612D063F}" type="datetime1">
              <a:rPr lang="en-US" altLang="en-US"/>
              <a:pPr>
                <a:defRPr/>
              </a:pPr>
              <a:t>11/7/2016</a:t>
            </a:fld>
            <a:endParaRPr lang="en-US" altLang="en-US" dirty="0"/>
          </a:p>
        </p:txBody>
      </p:sp>
      <p:sp>
        <p:nvSpPr>
          <p:cNvPr id="5" name="Footer Placeholder 4"/>
          <p:cNvSpPr>
            <a:spLocks noGrp="1"/>
          </p:cNvSpPr>
          <p:nvPr>
            <p:ph type="ftr" sz="quarter" idx="15"/>
          </p:nvPr>
        </p:nvSpPr>
        <p:spPr>
          <a:xfrm>
            <a:off x="969963" y="4718050"/>
            <a:ext cx="685800" cy="201613"/>
          </a:xfrm>
          <a:prstGeom prst="rect">
            <a:avLst/>
          </a:prstGeom>
        </p:spPr>
        <p:txBody>
          <a:bodyPr/>
          <a:lstStyle>
            <a:lvl1pPr>
              <a:defRPr/>
            </a:lvl1pPr>
          </a:lstStyle>
          <a:p>
            <a:pPr>
              <a:defRPr/>
            </a:pPr>
            <a:r>
              <a:rPr lang="en-US" dirty="0"/>
              <a:t>World of Watson2016 </a:t>
            </a:r>
          </a:p>
        </p:txBody>
      </p:sp>
      <p:sp>
        <p:nvSpPr>
          <p:cNvPr id="6" name="Slide Number Placeholder 5"/>
          <p:cNvSpPr>
            <a:spLocks noGrp="1"/>
          </p:cNvSpPr>
          <p:nvPr>
            <p:ph type="sldNum" sz="quarter" idx="16"/>
          </p:nvPr>
        </p:nvSpPr>
        <p:spPr/>
        <p:txBody>
          <a:bodyPr/>
          <a:lstStyle>
            <a:lvl1pPr>
              <a:defRPr/>
            </a:lvl1pPr>
          </a:lstStyle>
          <a:p>
            <a:pPr>
              <a:defRPr/>
            </a:pPr>
            <a:fld id="{3C6C8B20-D4AB-3540-BBD9-5322F75C8878}" type="slidenum">
              <a:rPr lang="en-US" altLang="en-US"/>
              <a:pPr>
                <a:defRPr/>
              </a:pPr>
              <a:t>‹#›</a:t>
            </a:fld>
            <a:endParaRPr lang="en-US" altLang="en-US" dirty="0"/>
          </a:p>
        </p:txBody>
      </p:sp>
    </p:spTree>
    <p:extLst>
      <p:ext uri="{BB962C8B-B14F-4D97-AF65-F5344CB8AC3E}">
        <p14:creationId xmlns:p14="http://schemas.microsoft.com/office/powerpoint/2010/main" val="278982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objectiv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buSzPct val="110000"/>
              <a:buFont typeface="Arial" panose="020B0604020202020204" pitchFamily="34" charset="0"/>
              <a:buChar char="•"/>
              <a:defRPr baseline="0">
                <a:solidFill>
                  <a:srgbClr val="000000"/>
                </a:solidFill>
              </a:defRPr>
            </a:lvl1pPr>
            <a:lvl2pPr marL="685800" indent="-288925">
              <a:defRPr>
                <a:solidFill>
                  <a:srgbClr val="000000"/>
                </a:solidFill>
              </a:defRPr>
            </a:lvl2pPr>
            <a:lvl3pPr marL="1143000" indent="-228600">
              <a:buFont typeface="Courier New" panose="02070309020205020404" pitchFamily="49" charset="0"/>
              <a:buChar char="o"/>
              <a:defRPr>
                <a:solidFill>
                  <a:srgbClr val="000000"/>
                </a:solidFill>
              </a:defRPr>
            </a:lvl3pPr>
            <a:lvl4pPr>
              <a:defRPr>
                <a:solidFill>
                  <a:srgbClr val="191919"/>
                </a:solidFill>
              </a:defRPr>
            </a:lvl4pPr>
            <a:lvl5pPr>
              <a:defRPr>
                <a:solidFill>
                  <a:srgbClr val="191919"/>
                </a:solidFill>
              </a:defRPr>
            </a:lvl5pPr>
          </a:lstStyle>
          <a:p>
            <a:pPr lvl="0"/>
            <a:r>
              <a:rPr lang="en-US" dirty="0"/>
              <a:t>Objective 1 </a:t>
            </a:r>
          </a:p>
          <a:p>
            <a:pPr lvl="0"/>
            <a:r>
              <a:rPr lang="en-US" dirty="0"/>
              <a:t>Objective 2</a:t>
            </a:r>
          </a:p>
          <a:p>
            <a:pPr lvl="1"/>
            <a:r>
              <a:rPr lang="en-US" dirty="0"/>
              <a:t>Second level</a:t>
            </a:r>
          </a:p>
          <a:p>
            <a:pPr lvl="2"/>
            <a:r>
              <a:rPr lang="en-US" dirty="0"/>
              <a:t>Third level</a:t>
            </a:r>
          </a:p>
        </p:txBody>
      </p:sp>
      <p:sp>
        <p:nvSpPr>
          <p:cNvPr id="9" name="TextBox 8"/>
          <p:cNvSpPr txBox="1"/>
          <p:nvPr userDrawn="1"/>
        </p:nvSpPr>
        <p:spPr>
          <a:xfrm>
            <a:off x="6350000" y="4889500"/>
            <a:ext cx="184666" cy="369332"/>
          </a:xfrm>
          <a:prstGeom prst="rect">
            <a:avLst/>
          </a:prstGeom>
          <a:noFill/>
        </p:spPr>
        <p:txBody>
          <a:bodyPr wrap="none" rtlCol="0">
            <a:spAutoFit/>
          </a:bodyPr>
          <a:lstStyle/>
          <a:p>
            <a:endParaRPr lang="en-US" dirty="0"/>
          </a:p>
        </p:txBody>
      </p:sp>
      <p:sp>
        <p:nvSpPr>
          <p:cNvPr id="8" name="Title 7"/>
          <p:cNvSpPr>
            <a:spLocks noGrp="1"/>
          </p:cNvSpPr>
          <p:nvPr>
            <p:ph type="title" hasCustomPrompt="1"/>
          </p:nvPr>
        </p:nvSpPr>
        <p:spPr>
          <a:xfrm>
            <a:off x="311151" y="461726"/>
            <a:ext cx="8521698" cy="467914"/>
          </a:xfrm>
        </p:spPr>
        <p:txBody>
          <a:bodyPr/>
          <a:lstStyle>
            <a:lvl1pPr>
              <a:defRPr>
                <a:solidFill>
                  <a:srgbClr val="168BC1"/>
                </a:solidFill>
              </a:defRPr>
            </a:lvl1pPr>
          </a:lstStyle>
          <a:p>
            <a:r>
              <a:rPr lang="en-US" dirty="0"/>
              <a:t>After you complete this unit, you should understand:</a:t>
            </a:r>
          </a:p>
        </p:txBody>
      </p:sp>
      <p:sp>
        <p:nvSpPr>
          <p:cNvPr id="12" name="Slide Number Placeholder 11"/>
          <p:cNvSpPr>
            <a:spLocks noGrp="1"/>
          </p:cNvSpPr>
          <p:nvPr>
            <p:ph type="sldNum" sz="quarter" idx="10"/>
          </p:nvPr>
        </p:nvSpPr>
        <p:spPr/>
        <p:txBody>
          <a:bodyPr/>
          <a:lstStyle/>
          <a:p>
            <a:fld id="{F3E2CA19-02C3-A049-8DD1-1E0AA0530EB5}" type="slidenum">
              <a:rPr lang="en-US" smtClean="0"/>
              <a:pPr/>
              <a:t>‹#›</a:t>
            </a:fld>
            <a:endParaRPr lang="en-US" dirty="0"/>
          </a:p>
        </p:txBody>
      </p:sp>
      <p:pic>
        <p:nvPicPr>
          <p:cNvPr id="6" name="Picture 5"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308369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buSzPct val="110000"/>
              <a:buFont typeface="Arial" panose="020B0604020202020204" pitchFamily="34" charset="0"/>
              <a:buChar char="•"/>
              <a:defRPr>
                <a:solidFill>
                  <a:srgbClr val="000000"/>
                </a:solidFill>
              </a:defRPr>
            </a:lvl1pPr>
            <a:lvl2pPr marL="685800" indent="-288925">
              <a:defRPr>
                <a:solidFill>
                  <a:srgbClr val="000000"/>
                </a:solidFill>
              </a:defRPr>
            </a:lvl2pPr>
            <a:lvl3pPr marL="1143000" indent="-228600">
              <a:buFont typeface="Courier New" panose="02070309020205020404" pitchFamily="49" charset="0"/>
              <a:buChar char="o"/>
              <a:defRPr>
                <a:solidFill>
                  <a:srgbClr val="000000"/>
                </a:solidFill>
              </a:defRPr>
            </a:lvl3pPr>
            <a:lvl4pPr>
              <a:defRPr>
                <a:solidFill>
                  <a:srgbClr val="191919"/>
                </a:solidFill>
              </a:defRPr>
            </a:lvl4pPr>
            <a:lvl5pPr>
              <a:defRPr>
                <a:solidFill>
                  <a:srgbClr val="191919"/>
                </a:solidFill>
              </a:defRPr>
            </a:lvl5pPr>
          </a:lstStyle>
          <a:p>
            <a:pPr lvl="0"/>
            <a:r>
              <a:rPr lang="en-US" dirty="0"/>
              <a:t>Click to edit Master text styles</a:t>
            </a:r>
          </a:p>
          <a:p>
            <a:pPr lvl="1"/>
            <a:r>
              <a:rPr lang="en-US" dirty="0"/>
              <a:t>Second level</a:t>
            </a:r>
          </a:p>
          <a:p>
            <a:pPr lvl="2"/>
            <a:r>
              <a:rPr lang="en-US" dirty="0"/>
              <a:t>Third level</a:t>
            </a:r>
          </a:p>
        </p:txBody>
      </p:sp>
      <p:sp>
        <p:nvSpPr>
          <p:cNvPr id="9" name="TextBox 8"/>
          <p:cNvSpPr txBox="1"/>
          <p:nvPr userDrawn="1"/>
        </p:nvSpPr>
        <p:spPr>
          <a:xfrm>
            <a:off x="6350000" y="4889500"/>
            <a:ext cx="184666" cy="369332"/>
          </a:xfrm>
          <a:prstGeom prst="rect">
            <a:avLst/>
          </a:prstGeom>
          <a:noFill/>
        </p:spPr>
        <p:txBody>
          <a:bodyPr wrap="none" rtlCol="0">
            <a:spAutoFit/>
          </a:bodyPr>
          <a:lstStyle/>
          <a:p>
            <a:endParaRPr lang="en-US" dirty="0"/>
          </a:p>
        </p:txBody>
      </p:sp>
      <p:sp>
        <p:nvSpPr>
          <p:cNvPr id="8" name="Title 7"/>
          <p:cNvSpPr>
            <a:spLocks noGrp="1"/>
          </p:cNvSpPr>
          <p:nvPr>
            <p:ph type="title" hasCustomPrompt="1"/>
          </p:nvPr>
        </p:nvSpPr>
        <p:spPr>
          <a:xfrm>
            <a:off x="311151" y="461726"/>
            <a:ext cx="8521698" cy="467914"/>
          </a:xfrm>
        </p:spPr>
        <p:txBody>
          <a:bodyPr/>
          <a:lstStyle>
            <a:lvl1pPr>
              <a:defRPr>
                <a:solidFill>
                  <a:srgbClr val="168BC1"/>
                </a:solidFill>
              </a:defRPr>
            </a:lvl1pPr>
          </a:lstStyle>
          <a:p>
            <a:r>
              <a:rPr lang="en-US" dirty="0"/>
              <a:t>Click to edit master title style</a:t>
            </a:r>
          </a:p>
        </p:txBody>
      </p:sp>
      <p:sp>
        <p:nvSpPr>
          <p:cNvPr id="12" name="Slide Number Placeholder 11"/>
          <p:cNvSpPr>
            <a:spLocks noGrp="1"/>
          </p:cNvSpPr>
          <p:nvPr>
            <p:ph type="sldNum" sz="quarter" idx="10"/>
          </p:nvPr>
        </p:nvSpPr>
        <p:spPr/>
        <p:txBody>
          <a:bodyPr/>
          <a:lstStyle/>
          <a:p>
            <a:fld id="{F3E2CA19-02C3-A049-8DD1-1E0AA0530EB5}" type="slidenum">
              <a:rPr lang="en-US" smtClean="0"/>
              <a:pPr/>
              <a:t>‹#›</a:t>
            </a:fld>
            <a:endParaRPr lang="en-US" dirty="0"/>
          </a:p>
        </p:txBody>
      </p:sp>
      <p:pic>
        <p:nvPicPr>
          <p:cNvPr id="6" name="Picture 5"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387510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rgbClr val="195078"/>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3" hasCustomPrompt="1"/>
          </p:nvPr>
        </p:nvSpPr>
        <p:spPr>
          <a:xfrm>
            <a:off x="365760" y="2696587"/>
            <a:ext cx="8531352" cy="430887"/>
          </a:xfrm>
        </p:spPr>
        <p:txBody>
          <a:bodyPr wrap="square" lIns="91440" anchor="b" anchorCtr="0">
            <a:spAutoFit/>
          </a:bodyPr>
          <a:lstStyle>
            <a:lvl1pPr>
              <a:buNone/>
              <a:defRPr sz="2200" baseline="0">
                <a:solidFill>
                  <a:schemeClr val="bg1"/>
                </a:solidFill>
              </a:defRPr>
            </a:lvl1pPr>
          </a:lstStyle>
          <a:p>
            <a:pPr lvl="0"/>
            <a:r>
              <a:rPr lang="en-US" dirty="0"/>
              <a:t>Optional section subtitle</a:t>
            </a:r>
          </a:p>
        </p:txBody>
      </p:sp>
      <p:sp>
        <p:nvSpPr>
          <p:cNvPr id="9" name="TextBox 8"/>
          <p:cNvSpPr txBox="1"/>
          <p:nvPr userDrawn="1"/>
        </p:nvSpPr>
        <p:spPr>
          <a:xfrm>
            <a:off x="6618941" y="4826000"/>
            <a:ext cx="184666" cy="369332"/>
          </a:xfrm>
          <a:prstGeom prst="rect">
            <a:avLst/>
          </a:prstGeom>
          <a:noFill/>
        </p:spPr>
        <p:txBody>
          <a:bodyPr wrap="none" rtlCol="0">
            <a:spAutoFit/>
          </a:bodyPr>
          <a:lstStyle/>
          <a:p>
            <a:endParaRPr lang="en-US" dirty="0"/>
          </a:p>
        </p:txBody>
      </p:sp>
      <p:pic>
        <p:nvPicPr>
          <p:cNvPr id="10" name="Picture 9" descr="dw-wordmark-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0665" y="179747"/>
            <a:ext cx="1543400" cy="185208"/>
          </a:xfrm>
          <a:prstGeom prst="rect">
            <a:avLst/>
          </a:prstGeom>
        </p:spPr>
      </p:pic>
      <p:sp>
        <p:nvSpPr>
          <p:cNvPr id="16" name="Text Placeholder 15"/>
          <p:cNvSpPr>
            <a:spLocks noGrp="1"/>
          </p:cNvSpPr>
          <p:nvPr>
            <p:ph type="body" sz="quarter" idx="15" hasCustomPrompt="1"/>
          </p:nvPr>
        </p:nvSpPr>
        <p:spPr>
          <a:xfrm>
            <a:off x="365760" y="1125054"/>
            <a:ext cx="8558212" cy="1571533"/>
          </a:xfrm>
        </p:spPr>
        <p:txBody>
          <a:bodyPr lIns="91440" anchor="b">
            <a:normAutofit/>
          </a:bodyPr>
          <a:lstStyle>
            <a:lvl1pPr marL="0" indent="0" algn="l">
              <a:buNone/>
              <a:defRPr sz="3200">
                <a:solidFill>
                  <a:schemeClr val="bg1"/>
                </a:solidFill>
              </a:defRPr>
            </a:lvl1pPr>
          </a:lstStyle>
          <a:p>
            <a:r>
              <a:rPr lang="en-US" dirty="0"/>
              <a:t>Section title</a:t>
            </a:r>
          </a:p>
        </p:txBody>
      </p:sp>
      <p:sp>
        <p:nvSpPr>
          <p:cNvPr id="6" name="TextBox 5"/>
          <p:cNvSpPr txBox="1"/>
          <p:nvPr userDrawn="1"/>
        </p:nvSpPr>
        <p:spPr>
          <a:xfrm>
            <a:off x="7096047" y="4773477"/>
            <a:ext cx="1763022" cy="248301"/>
          </a:xfrm>
          <a:prstGeom prst="rect">
            <a:avLst/>
          </a:prstGeom>
        </p:spPr>
        <p:txBody>
          <a:bodyPr vert="horz" wrap="square" lIns="91440" tIns="45720" rIns="0" bIns="45720" rtlCol="0" anchor="b" anchorCtr="0">
            <a:noAutofit/>
          </a:bodyPr>
          <a:lstStyle/>
          <a:p>
            <a:r>
              <a:rPr lang="en-US" sz="1000" b="1" i="0" u="none" strike="noStrike" kern="1200" baseline="0" dirty="0">
                <a:solidFill>
                  <a:schemeClr val="bg1"/>
                </a:solidFill>
                <a:latin typeface="+mn-lt"/>
                <a:ea typeface="+mn-ea"/>
                <a:cs typeface="+mn-cs"/>
              </a:rPr>
              <a:t>© </a:t>
            </a:r>
            <a:r>
              <a:rPr lang="en-US" sz="1000" b="1" i="0" u="none" strike="noStrike" kern="1200" baseline="0" dirty="0" smtClean="0">
                <a:solidFill>
                  <a:schemeClr val="bg1"/>
                </a:solidFill>
                <a:latin typeface="+mn-lt"/>
                <a:ea typeface="+mn-ea"/>
                <a:cs typeface="+mn-cs"/>
              </a:rPr>
              <a:t>2016 </a:t>
            </a:r>
            <a:r>
              <a:rPr lang="en-US" sz="1000" b="1" i="0" u="none" strike="noStrike" kern="1200" baseline="0" dirty="0">
                <a:solidFill>
                  <a:schemeClr val="bg1"/>
                </a:solidFill>
                <a:latin typeface="+mn-lt"/>
                <a:ea typeface="+mn-ea"/>
                <a:cs typeface="+mn-cs"/>
              </a:rPr>
              <a:t>IBM Corporation</a:t>
            </a:r>
            <a:endParaRPr lang="en-US" sz="1000" b="1" dirty="0">
              <a:solidFill>
                <a:schemeClr val="bg1"/>
              </a:solidFill>
            </a:endParaRPr>
          </a:p>
        </p:txBody>
      </p:sp>
      <p:sp>
        <p:nvSpPr>
          <p:cNvPr id="2" name="TextBox 1"/>
          <p:cNvSpPr txBox="1"/>
          <p:nvPr userDrawn="1"/>
        </p:nvSpPr>
        <p:spPr>
          <a:xfrm>
            <a:off x="8509000" y="4318000"/>
            <a:ext cx="914400" cy="914400"/>
          </a:xfrm>
          <a:prstGeom prst="rect">
            <a:avLst/>
          </a:prstGeom>
        </p:spPr>
        <p:txBody>
          <a:bodyPr vert="horz" wrap="none" lIns="91440" tIns="45720" rIns="91440" bIns="45720" rtlCol="0" anchor="b" anchorCtr="0">
            <a:noAutofit/>
          </a:bodyPr>
          <a:lstStyle/>
          <a:p>
            <a:endParaRPr lang="en-US" dirty="0"/>
          </a:p>
        </p:txBody>
      </p:sp>
      <p:sp>
        <p:nvSpPr>
          <p:cNvPr id="11" name="TextBox 10"/>
          <p:cNvSpPr txBox="1"/>
          <p:nvPr userDrawn="1"/>
        </p:nvSpPr>
        <p:spPr>
          <a:xfrm>
            <a:off x="300228" y="330575"/>
            <a:ext cx="1618513" cy="801974"/>
          </a:xfrm>
          <a:prstGeom prst="rect">
            <a:avLst/>
          </a:prstGeom>
        </p:spPr>
        <p:txBody>
          <a:bodyPr vert="horz" wrap="square" lIns="91440" tIns="45720" rIns="91440" bIns="45720" rtlCol="0" anchor="b" anchorCtr="0">
            <a:noAutofit/>
          </a:bodyPr>
          <a:lstStyle/>
          <a:p>
            <a:r>
              <a:rPr lang="en-US" dirty="0"/>
              <a:t>Course graphic goes here</a:t>
            </a:r>
          </a:p>
        </p:txBody>
      </p:sp>
    </p:spTree>
    <p:extLst>
      <p:ext uri="{BB962C8B-B14F-4D97-AF65-F5344CB8AC3E}">
        <p14:creationId xmlns:p14="http://schemas.microsoft.com/office/powerpoint/2010/main" val="12802799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1151" y="469346"/>
            <a:ext cx="8521698" cy="437434"/>
          </a:xfrm>
        </p:spPr>
        <p:txBody>
          <a:bodyPr/>
          <a:lstStyle>
            <a:lvl1pPr>
              <a:defRPr>
                <a:solidFill>
                  <a:srgbClr val="168BC1"/>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228600" indent="-228600">
              <a:buSzPct val="110000"/>
              <a:defRPr sz="2000">
                <a:solidFill>
                  <a:srgbClr val="000000"/>
                </a:solidFill>
              </a:defRPr>
            </a:lvl1pPr>
            <a:lvl2pPr marL="685800" indent="-228600">
              <a:defRPr sz="1800">
                <a:solidFill>
                  <a:srgbClr val="000000"/>
                </a:solidFill>
              </a:defRPr>
            </a:lvl2pPr>
            <a:lvl3pPr marL="1143000" indent="-228600">
              <a:buFont typeface="Courier New" panose="02070309020205020404" pitchFamily="49" charset="0"/>
              <a:buChar char="o"/>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200151"/>
            <a:ext cx="4038600" cy="3394472"/>
          </a:xfrm>
        </p:spPr>
        <p:txBody>
          <a:bodyPr/>
          <a:lstStyle>
            <a:lvl1pPr marL="228600" indent="-228600">
              <a:buSzPct val="110000"/>
              <a:defRPr sz="2000">
                <a:solidFill>
                  <a:srgbClr val="000000"/>
                </a:solidFill>
              </a:defRPr>
            </a:lvl1pPr>
            <a:lvl2pPr marL="685800" indent="-228600">
              <a:defRPr sz="1800">
                <a:solidFill>
                  <a:srgbClr val="000000"/>
                </a:solidFill>
              </a:defRPr>
            </a:lvl2pPr>
            <a:lvl3pPr marL="1143000" indent="-228600">
              <a:buFont typeface="Courier New" panose="02070309020205020404" pitchFamily="49" charset="0"/>
              <a:buChar char="o"/>
              <a:defRPr sz="1600">
                <a:solidFill>
                  <a:srgbClr val="000000"/>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Slide Number Placeholder 4"/>
          <p:cNvSpPr>
            <a:spLocks noGrp="1"/>
          </p:cNvSpPr>
          <p:nvPr>
            <p:ph type="sldNum" sz="quarter" idx="10"/>
          </p:nvPr>
        </p:nvSpPr>
        <p:spPr/>
        <p:txBody>
          <a:bodyPr/>
          <a:lstStyle/>
          <a:p>
            <a:fld id="{F3E2CA19-02C3-A049-8DD1-1E0AA0530EB5}" type="slidenum">
              <a:rPr lang="en-US" smtClean="0"/>
              <a:pPr/>
              <a:t>‹#›</a:t>
            </a:fld>
            <a:endParaRPr lang="en-US" dirty="0"/>
          </a:p>
        </p:txBody>
      </p:sp>
      <p:pic>
        <p:nvPicPr>
          <p:cNvPr id="6" name="Picture 5"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252199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1151" y="469346"/>
            <a:ext cx="8521698" cy="460294"/>
          </a:xfrm>
        </p:spPr>
        <p:txBody>
          <a:bodyPr/>
          <a:lstStyle>
            <a:lvl1pPr>
              <a:defRPr>
                <a:solidFill>
                  <a:srgbClr val="168BC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F3E2CA19-02C3-A049-8DD1-1E0AA0530EB5}" type="slidenum">
              <a:rPr lang="en-US" smtClean="0"/>
              <a:pPr/>
              <a:t>‹#›</a:t>
            </a:fld>
            <a:endParaRPr lang="en-US" dirty="0"/>
          </a:p>
        </p:txBody>
      </p:sp>
      <p:pic>
        <p:nvPicPr>
          <p:cNvPr id="4" name="Picture 3"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253737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no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3E2CA19-02C3-A049-8DD1-1E0AA0530EB5}" type="slidenum">
              <a:rPr lang="en-US" smtClean="0"/>
              <a:pPr/>
              <a:t>‹#›</a:t>
            </a:fld>
            <a:endParaRPr lang="en-US" dirty="0"/>
          </a:p>
        </p:txBody>
      </p:sp>
      <p:pic>
        <p:nvPicPr>
          <p:cNvPr id="4" name="Picture 3"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164535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second to las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228600" indent="-228600">
              <a:buSzPct val="110000"/>
              <a:buFont typeface="Arial" panose="020B0604020202020204" pitchFamily="34" charset="0"/>
              <a:buChar char="•"/>
              <a:defRPr baseline="0">
                <a:solidFill>
                  <a:srgbClr val="000000"/>
                </a:solidFill>
              </a:defRPr>
            </a:lvl1pPr>
            <a:lvl2pPr marL="685800" indent="-288925">
              <a:defRPr>
                <a:solidFill>
                  <a:srgbClr val="000000"/>
                </a:solidFill>
              </a:defRPr>
            </a:lvl2pPr>
            <a:lvl3pPr marL="1143000" indent="-228600">
              <a:buFont typeface="Courier New" panose="02070309020205020404" pitchFamily="49" charset="0"/>
              <a:buChar char="o"/>
              <a:defRPr>
                <a:solidFill>
                  <a:srgbClr val="000000"/>
                </a:solidFill>
              </a:defRPr>
            </a:lvl3pPr>
            <a:lvl4pPr>
              <a:defRPr>
                <a:solidFill>
                  <a:srgbClr val="191919"/>
                </a:solidFill>
              </a:defRPr>
            </a:lvl4pPr>
            <a:lvl5pPr>
              <a:defRPr>
                <a:solidFill>
                  <a:srgbClr val="191919"/>
                </a:solidFill>
              </a:defRPr>
            </a:lvl5pPr>
          </a:lstStyle>
          <a:p>
            <a:pPr lvl="0"/>
            <a:r>
              <a:rPr lang="en-US" dirty="0"/>
              <a:t>Point 1</a:t>
            </a:r>
          </a:p>
          <a:p>
            <a:pPr lvl="0"/>
            <a:r>
              <a:rPr lang="en-US" dirty="0"/>
              <a:t>Point 2</a:t>
            </a:r>
          </a:p>
          <a:p>
            <a:pPr lvl="1"/>
            <a:r>
              <a:rPr lang="en-US" dirty="0"/>
              <a:t>Second level</a:t>
            </a:r>
          </a:p>
          <a:p>
            <a:pPr lvl="2"/>
            <a:r>
              <a:rPr lang="en-US" dirty="0"/>
              <a:t>Third level</a:t>
            </a:r>
          </a:p>
        </p:txBody>
      </p:sp>
      <p:sp>
        <p:nvSpPr>
          <p:cNvPr id="9" name="TextBox 8"/>
          <p:cNvSpPr txBox="1"/>
          <p:nvPr userDrawn="1"/>
        </p:nvSpPr>
        <p:spPr>
          <a:xfrm>
            <a:off x="6350000" y="4889500"/>
            <a:ext cx="184666" cy="369332"/>
          </a:xfrm>
          <a:prstGeom prst="rect">
            <a:avLst/>
          </a:prstGeom>
          <a:noFill/>
        </p:spPr>
        <p:txBody>
          <a:bodyPr wrap="none" rtlCol="0">
            <a:spAutoFit/>
          </a:bodyPr>
          <a:lstStyle/>
          <a:p>
            <a:endParaRPr lang="en-US" dirty="0"/>
          </a:p>
        </p:txBody>
      </p:sp>
      <p:sp>
        <p:nvSpPr>
          <p:cNvPr id="8" name="Title 7"/>
          <p:cNvSpPr>
            <a:spLocks noGrp="1"/>
          </p:cNvSpPr>
          <p:nvPr>
            <p:ph type="title" hasCustomPrompt="1"/>
          </p:nvPr>
        </p:nvSpPr>
        <p:spPr>
          <a:xfrm>
            <a:off x="311151" y="461726"/>
            <a:ext cx="8521698" cy="467914"/>
          </a:xfrm>
        </p:spPr>
        <p:txBody>
          <a:bodyPr/>
          <a:lstStyle>
            <a:lvl1pPr>
              <a:defRPr>
                <a:solidFill>
                  <a:srgbClr val="168BC1"/>
                </a:solidFill>
              </a:defRPr>
            </a:lvl1pPr>
          </a:lstStyle>
          <a:p>
            <a:r>
              <a:rPr lang="en-US" dirty="0"/>
              <a:t>Summary</a:t>
            </a:r>
          </a:p>
        </p:txBody>
      </p:sp>
      <p:sp>
        <p:nvSpPr>
          <p:cNvPr id="12" name="Slide Number Placeholder 11"/>
          <p:cNvSpPr>
            <a:spLocks noGrp="1"/>
          </p:cNvSpPr>
          <p:nvPr>
            <p:ph type="sldNum" sz="quarter" idx="10"/>
          </p:nvPr>
        </p:nvSpPr>
        <p:spPr/>
        <p:txBody>
          <a:bodyPr/>
          <a:lstStyle/>
          <a:p>
            <a:fld id="{F3E2CA19-02C3-A049-8DD1-1E0AA0530EB5}" type="slidenum">
              <a:rPr lang="en-US" smtClean="0"/>
              <a:pPr/>
              <a:t>‹#›</a:t>
            </a:fld>
            <a:endParaRPr lang="en-US" dirty="0"/>
          </a:p>
        </p:txBody>
      </p:sp>
      <p:pic>
        <p:nvPicPr>
          <p:cNvPr id="6" name="Picture 5"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420654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lated links: las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normAutofit/>
          </a:bodyPr>
          <a:lstStyle>
            <a:lvl1pPr marL="228600" indent="-228600">
              <a:buSzPct val="110000"/>
              <a:buFont typeface="Arial" panose="020B0604020202020204" pitchFamily="34" charset="0"/>
              <a:buChar char="•"/>
              <a:defRPr sz="1600" baseline="0">
                <a:solidFill>
                  <a:srgbClr val="000000"/>
                </a:solidFill>
              </a:defRPr>
            </a:lvl1pPr>
            <a:lvl2pPr marL="685800" indent="-288925">
              <a:defRPr sz="1400">
                <a:solidFill>
                  <a:srgbClr val="000000"/>
                </a:solidFill>
              </a:defRPr>
            </a:lvl2pPr>
            <a:lvl3pPr marL="1143000" indent="-228600">
              <a:buFont typeface="Courier New" panose="02070309020205020404" pitchFamily="49" charset="0"/>
              <a:buChar char="o"/>
              <a:defRPr>
                <a:solidFill>
                  <a:srgbClr val="000000"/>
                </a:solidFill>
              </a:defRPr>
            </a:lvl3pPr>
            <a:lvl4pPr>
              <a:defRPr>
                <a:solidFill>
                  <a:srgbClr val="191919"/>
                </a:solidFill>
              </a:defRPr>
            </a:lvl4pPr>
            <a:lvl5pPr>
              <a:defRPr>
                <a:solidFill>
                  <a:srgbClr val="191919"/>
                </a:solidFill>
              </a:defRPr>
            </a:lvl5pPr>
          </a:lstStyle>
          <a:p>
            <a:pPr lvl="0"/>
            <a:r>
              <a:rPr lang="en-US" dirty="0"/>
              <a:t>IBM developerWorks (link in plain text)</a:t>
            </a:r>
          </a:p>
          <a:p>
            <a:pPr lvl="1"/>
            <a:r>
              <a:rPr lang="en-US" dirty="0"/>
              <a:t>www.ibm.com/developerworks/</a:t>
            </a:r>
          </a:p>
          <a:p>
            <a:pPr lvl="0"/>
            <a:r>
              <a:rPr lang="en-US" dirty="0"/>
              <a:t>Hypertext link in plain text </a:t>
            </a:r>
          </a:p>
          <a:p>
            <a:pPr lvl="1"/>
            <a:r>
              <a:rPr lang="en-US" dirty="0"/>
              <a:t>www.example.com</a:t>
            </a:r>
          </a:p>
        </p:txBody>
      </p:sp>
      <p:sp>
        <p:nvSpPr>
          <p:cNvPr id="9" name="TextBox 8"/>
          <p:cNvSpPr txBox="1"/>
          <p:nvPr userDrawn="1"/>
        </p:nvSpPr>
        <p:spPr>
          <a:xfrm>
            <a:off x="6350000" y="4889500"/>
            <a:ext cx="184666" cy="369332"/>
          </a:xfrm>
          <a:prstGeom prst="rect">
            <a:avLst/>
          </a:prstGeom>
          <a:noFill/>
        </p:spPr>
        <p:txBody>
          <a:bodyPr wrap="none" rtlCol="0">
            <a:spAutoFit/>
          </a:bodyPr>
          <a:lstStyle/>
          <a:p>
            <a:endParaRPr lang="en-US" dirty="0"/>
          </a:p>
        </p:txBody>
      </p:sp>
      <p:sp>
        <p:nvSpPr>
          <p:cNvPr id="8" name="Title 7"/>
          <p:cNvSpPr>
            <a:spLocks noGrp="1"/>
          </p:cNvSpPr>
          <p:nvPr>
            <p:ph type="title" hasCustomPrompt="1"/>
          </p:nvPr>
        </p:nvSpPr>
        <p:spPr>
          <a:xfrm>
            <a:off x="311151" y="461726"/>
            <a:ext cx="8521698" cy="467914"/>
          </a:xfrm>
        </p:spPr>
        <p:txBody>
          <a:bodyPr/>
          <a:lstStyle>
            <a:lvl1pPr>
              <a:defRPr baseline="0">
                <a:solidFill>
                  <a:srgbClr val="168BC1"/>
                </a:solidFill>
              </a:defRPr>
            </a:lvl1pPr>
          </a:lstStyle>
          <a:p>
            <a:r>
              <a:rPr lang="en-US" dirty="0"/>
              <a:t>Related links</a:t>
            </a:r>
          </a:p>
        </p:txBody>
      </p:sp>
      <p:sp>
        <p:nvSpPr>
          <p:cNvPr id="12" name="Slide Number Placeholder 11"/>
          <p:cNvSpPr>
            <a:spLocks noGrp="1"/>
          </p:cNvSpPr>
          <p:nvPr>
            <p:ph type="sldNum" sz="quarter" idx="10"/>
          </p:nvPr>
        </p:nvSpPr>
        <p:spPr/>
        <p:txBody>
          <a:bodyPr/>
          <a:lstStyle/>
          <a:p>
            <a:fld id="{F3E2CA19-02C3-A049-8DD1-1E0AA0530EB5}" type="slidenum">
              <a:rPr lang="en-US" smtClean="0"/>
              <a:pPr/>
              <a:t>‹#›</a:t>
            </a:fld>
            <a:endParaRPr lang="en-US" dirty="0"/>
          </a:p>
        </p:txBody>
      </p:sp>
      <p:pic>
        <p:nvPicPr>
          <p:cNvPr id="6" name="Picture 5" descr="dw-wordmark-gray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1425" y="194557"/>
            <a:ext cx="1380474" cy="165657"/>
          </a:xfrm>
          <a:prstGeom prst="rect">
            <a:avLst/>
          </a:prstGeom>
        </p:spPr>
      </p:pic>
    </p:spTree>
    <p:extLst>
      <p:ext uri="{BB962C8B-B14F-4D97-AF65-F5344CB8AC3E}">
        <p14:creationId xmlns:p14="http://schemas.microsoft.com/office/powerpoint/2010/main" val="388706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151" y="469346"/>
            <a:ext cx="8521698" cy="4907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11151" y="1281002"/>
            <a:ext cx="8521698" cy="33136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8" name="Slide Number Placeholder 7"/>
          <p:cNvSpPr>
            <a:spLocks noGrp="1"/>
          </p:cNvSpPr>
          <p:nvPr>
            <p:ph type="sldNum" sz="quarter" idx="4"/>
          </p:nvPr>
        </p:nvSpPr>
        <p:spPr>
          <a:xfrm>
            <a:off x="342901" y="4773477"/>
            <a:ext cx="2133600" cy="274637"/>
          </a:xfrm>
          <a:prstGeom prst="rect">
            <a:avLst/>
          </a:prstGeom>
        </p:spPr>
        <p:txBody>
          <a:bodyPr vert="horz" lIns="91440" tIns="45720" rIns="91440" bIns="45720" rtlCol="0" anchor="b"/>
          <a:lstStyle>
            <a:lvl1pPr algn="l">
              <a:defRPr sz="1000">
                <a:solidFill>
                  <a:schemeClr val="tx2"/>
                </a:solidFill>
                <a:latin typeface="Arial"/>
                <a:cs typeface="Arial"/>
              </a:defRPr>
            </a:lvl1pPr>
          </a:lstStyle>
          <a:p>
            <a:fld id="{F3E2CA19-02C3-A049-8DD1-1E0AA0530EB5}" type="slidenum">
              <a:rPr lang="en-US" smtClean="0"/>
              <a:pPr/>
              <a:t>‹#›</a:t>
            </a:fld>
            <a:endParaRPr lang="en-US" dirty="0"/>
          </a:p>
        </p:txBody>
      </p:sp>
      <p:sp>
        <p:nvSpPr>
          <p:cNvPr id="4" name="TextBox 3"/>
          <p:cNvSpPr txBox="1"/>
          <p:nvPr userDrawn="1"/>
        </p:nvSpPr>
        <p:spPr>
          <a:xfrm>
            <a:off x="7148945" y="4798877"/>
            <a:ext cx="1862523" cy="248301"/>
          </a:xfrm>
          <a:prstGeom prst="rect">
            <a:avLst/>
          </a:prstGeom>
        </p:spPr>
        <p:txBody>
          <a:bodyPr vert="horz" wrap="square" lIns="91440" tIns="45720" rIns="0" bIns="45720" rtlCol="0" anchor="b" anchorCtr="0">
            <a:noAutofit/>
          </a:bodyPr>
          <a:lstStyle/>
          <a:p>
            <a:r>
              <a:rPr lang="en-US" sz="1000" b="1" i="0" u="none" strike="noStrike" kern="1200" baseline="0" dirty="0">
                <a:solidFill>
                  <a:schemeClr val="tx1"/>
                </a:solidFill>
                <a:latin typeface="+mn-lt"/>
                <a:ea typeface="+mn-ea"/>
                <a:cs typeface="+mn-cs"/>
              </a:rPr>
              <a:t>© </a:t>
            </a:r>
            <a:r>
              <a:rPr lang="en-US" sz="1000" b="1" i="0" u="none" strike="noStrike" kern="1200" baseline="0" dirty="0" smtClean="0">
                <a:solidFill>
                  <a:schemeClr val="tx1"/>
                </a:solidFill>
                <a:latin typeface="+mn-lt"/>
                <a:ea typeface="+mn-ea"/>
                <a:cs typeface="+mn-cs"/>
              </a:rPr>
              <a:t>2016 </a:t>
            </a:r>
            <a:r>
              <a:rPr lang="en-US" sz="1000" b="1" i="0" u="none" strike="noStrike" kern="1200" baseline="0" dirty="0">
                <a:solidFill>
                  <a:schemeClr val="tx1"/>
                </a:solidFill>
                <a:latin typeface="+mn-lt"/>
                <a:ea typeface="+mn-ea"/>
                <a:cs typeface="+mn-cs"/>
              </a:rPr>
              <a:t>IBM Corporation</a:t>
            </a:r>
            <a:endParaRPr lang="en-US" sz="1000" b="1" dirty="0"/>
          </a:p>
        </p:txBody>
      </p:sp>
    </p:spTree>
    <p:extLst>
      <p:ext uri="{BB962C8B-B14F-4D97-AF65-F5344CB8AC3E}">
        <p14:creationId xmlns:p14="http://schemas.microsoft.com/office/powerpoint/2010/main" val="34066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1" r:id="rId4"/>
    <p:sldLayoutId id="2147483652" r:id="rId5"/>
    <p:sldLayoutId id="2147483654" r:id="rId6"/>
    <p:sldLayoutId id="2147483653" r:id="rId7"/>
    <p:sldLayoutId id="2147483657" r:id="rId8"/>
    <p:sldLayoutId id="2147483658" r:id="rId9"/>
    <p:sldLayoutId id="2147483661" r:id="rId10"/>
  </p:sldLayoutIdLst>
  <p:timing>
    <p:tnLst>
      <p:par>
        <p:cTn id="1" dur="indefinite" restart="never" nodeType="tmRoot"/>
      </p:par>
    </p:tnLst>
  </p:timing>
  <p:hf hdr="0" dt="0"/>
  <p:txStyles>
    <p:titleStyle>
      <a:lvl1pPr algn="l" defTabSz="457200" rtl="0" eaLnBrk="1" latinLnBrk="0" hangingPunct="1">
        <a:spcBef>
          <a:spcPct val="0"/>
        </a:spcBef>
        <a:buNone/>
        <a:defRPr sz="2800" kern="1200" baseline="0">
          <a:solidFill>
            <a:srgbClr val="168BC1"/>
          </a:solidFill>
          <a:latin typeface="Arial"/>
          <a:ea typeface="+mj-ea"/>
          <a:cs typeface="Arial"/>
        </a:defRPr>
      </a:lvl1pPr>
    </p:titleStyle>
    <p:bodyStyle>
      <a:lvl1pPr marL="274320" indent="-2286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baseline="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accent4">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accent4">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5.xml"/><Relationship Id="rId16"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console.au-syd.bluemix.net/" TargetMode="External"/><Relationship Id="rId3" Type="http://schemas.openxmlformats.org/officeDocument/2006/relationships/image" Target="../media/image41.jpeg"/><Relationship Id="rId7" Type="http://schemas.openxmlformats.org/officeDocument/2006/relationships/hyperlink" Target="https://console.eu-gb.bluemix.net/"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api.ng.bluemix.net/" TargetMode="External"/><Relationship Id="rId5" Type="http://schemas.openxmlformats.org/officeDocument/2006/relationships/hyperlink" Target="https://console.ng.bluemix.net/" TargetMode="Externa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jpeg"/><Relationship Id="rId9" Type="http://schemas.openxmlformats.org/officeDocument/2006/relationships/image" Target="../media/image50.png"/><Relationship Id="rId1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0228" y="1301511"/>
            <a:ext cx="8558784" cy="1127363"/>
          </a:xfrm>
        </p:spPr>
        <p:txBody>
          <a:bodyPr/>
          <a:lstStyle/>
          <a:p>
            <a:r>
              <a:rPr lang="en-US" sz="3600" dirty="0"/>
              <a:t>IBM </a:t>
            </a:r>
            <a:r>
              <a:rPr lang="en-US" sz="3600" dirty="0" smtClean="0"/>
              <a:t>Cloud platform: Bluemix</a:t>
            </a:r>
            <a:endParaRPr lang="en-US" sz="3600" dirty="0"/>
          </a:p>
        </p:txBody>
      </p:sp>
      <p:sp>
        <p:nvSpPr>
          <p:cNvPr id="2" name="TextBox 1"/>
          <p:cNvSpPr txBox="1"/>
          <p:nvPr/>
        </p:nvSpPr>
        <p:spPr>
          <a:xfrm>
            <a:off x="300228" y="3720123"/>
            <a:ext cx="2693064" cy="1156677"/>
          </a:xfrm>
          <a:prstGeom prst="rect">
            <a:avLst/>
          </a:prstGeom>
        </p:spPr>
        <p:txBody>
          <a:bodyPr vert="horz" wrap="square" lIns="91440" tIns="45720" rIns="91440" bIns="45720" rtlCol="0" anchor="b" anchorCtr="0">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2471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9551" y="1649336"/>
            <a:ext cx="8609012" cy="30935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Title 4"/>
          <p:cNvSpPr>
            <a:spLocks noGrp="1"/>
          </p:cNvSpPr>
          <p:nvPr>
            <p:ph type="title"/>
          </p:nvPr>
        </p:nvSpPr>
        <p:spPr/>
        <p:txBody>
          <a:bodyPr>
            <a:normAutofit fontScale="90000"/>
          </a:bodyPr>
          <a:lstStyle/>
          <a:p>
            <a:r>
              <a:rPr lang="en-US" dirty="0" smtClean="0"/>
              <a:t>IBM Bluemix</a:t>
            </a:r>
            <a:endParaRPr lang="en-US" dirty="0"/>
          </a:p>
        </p:txBody>
      </p:sp>
      <p:sp>
        <p:nvSpPr>
          <p:cNvPr id="207890" name="Content Placeholder 12"/>
          <p:cNvSpPr txBox="1">
            <a:spLocks/>
          </p:cNvSpPr>
          <p:nvPr/>
        </p:nvSpPr>
        <p:spPr bwMode="auto">
          <a:xfrm>
            <a:off x="473075" y="2786063"/>
            <a:ext cx="16033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chemeClr val="bg2">
                    <a:lumMod val="50000"/>
                  </a:schemeClr>
                </a:solidFill>
                <a:latin typeface="Helvetica" charset="0"/>
              </a:rPr>
              <a:t>Third-party</a:t>
            </a:r>
            <a:endParaRPr lang="en-US" altLang="en-US" sz="1200" b="1" dirty="0">
              <a:solidFill>
                <a:schemeClr val="bg2">
                  <a:lumMod val="50000"/>
                </a:schemeClr>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sp>
        <p:nvSpPr>
          <p:cNvPr id="31" name="Content Placeholder 12"/>
          <p:cNvSpPr txBox="1">
            <a:spLocks/>
          </p:cNvSpPr>
          <p:nvPr/>
        </p:nvSpPr>
        <p:spPr>
          <a:xfrm>
            <a:off x="346729" y="959552"/>
            <a:ext cx="8193072" cy="773112"/>
          </a:xfrm>
          <a:prstGeom prst="rect">
            <a:avLst/>
          </a:prstGeom>
        </p:spPr>
        <p:txBody>
          <a:bodyPr lIns="0" tIns="0" rIns="0" bIns="0"/>
          <a:lstStyle>
            <a:lvl1pPr marL="342900" indent="-342900" algn="l" defTabSz="457200" rtl="0" eaLnBrk="0" fontAlgn="base" hangingPunct="0">
              <a:spcBef>
                <a:spcPts val="1500"/>
              </a:spcBef>
              <a:spcAft>
                <a:spcPct val="0"/>
              </a:spcAft>
              <a:buFont typeface="Arial" charset="0"/>
              <a:defRPr sz="2000" kern="1200">
                <a:solidFill>
                  <a:schemeClr val="bg1"/>
                </a:solidFill>
                <a:latin typeface="Arial"/>
                <a:ea typeface="ＭＳ Ｐゴシック" charset="0"/>
                <a:cs typeface="Arial"/>
              </a:defRPr>
            </a:lvl1pPr>
            <a:lvl2pPr marL="173038" indent="-173038" algn="l" defTabSz="457200" rtl="0" eaLnBrk="0" fontAlgn="base" hangingPunct="0">
              <a:spcBef>
                <a:spcPct val="20000"/>
              </a:spcBef>
              <a:spcAft>
                <a:spcPct val="0"/>
              </a:spcAft>
              <a:buFont typeface="Arial" charset="0"/>
              <a:buChar char="–"/>
              <a:defRPr sz="2000" kern="1200">
                <a:solidFill>
                  <a:schemeClr val="bg1"/>
                </a:solidFill>
                <a:latin typeface="Arial"/>
                <a:ea typeface="Arial" charset="0"/>
                <a:cs typeface="Arial"/>
              </a:defRPr>
            </a:lvl2pPr>
            <a:lvl3pPr marL="396875" indent="-173038" algn="l" defTabSz="457200" rtl="0" eaLnBrk="0" fontAlgn="base" hangingPunct="0">
              <a:spcBef>
                <a:spcPct val="20000"/>
              </a:spcBef>
              <a:spcAft>
                <a:spcPct val="0"/>
              </a:spcAft>
              <a:buFont typeface="Arial" charset="0"/>
              <a:buChar char="•"/>
              <a:defRPr sz="2000" kern="1200">
                <a:solidFill>
                  <a:schemeClr val="bg1"/>
                </a:solidFill>
                <a:latin typeface="Arial"/>
                <a:ea typeface="Arial" charset="0"/>
                <a:cs typeface="Arial"/>
              </a:defRPr>
            </a:lvl3pPr>
            <a:lvl4pPr marL="625475" indent="-168275" algn="l" defTabSz="457200" rtl="0" eaLnBrk="0" fontAlgn="base" hangingPunct="0">
              <a:spcBef>
                <a:spcPct val="20000"/>
              </a:spcBef>
              <a:spcAft>
                <a:spcPct val="0"/>
              </a:spcAft>
              <a:buFont typeface="Arial" charset="0"/>
              <a:buChar char="–"/>
              <a:defRPr sz="2000" kern="1200">
                <a:solidFill>
                  <a:schemeClr val="bg1"/>
                </a:solidFill>
                <a:latin typeface="Arial"/>
                <a:ea typeface="Arial" charset="0"/>
                <a:cs typeface="Arial"/>
              </a:defRPr>
            </a:lvl4pPr>
            <a:lvl5pPr marL="803275" indent="-173038" algn="l" defTabSz="457200" rtl="0" eaLnBrk="0" fontAlgn="base" hangingPunct="0">
              <a:spcBef>
                <a:spcPct val="20000"/>
              </a:spcBef>
              <a:spcAft>
                <a:spcPct val="0"/>
              </a:spcAft>
              <a:buFont typeface="Arial" charset="0"/>
              <a:buChar char="»"/>
              <a:defRPr sz="2000" kern="1200">
                <a:solidFill>
                  <a:schemeClr val="bg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eaLnBrk="1" hangingPunct="1">
              <a:lnSpc>
                <a:spcPct val="110000"/>
              </a:lnSpc>
              <a:buFont typeface="Arial" charset="0"/>
              <a:buNone/>
              <a:defRPr/>
            </a:pPr>
            <a:r>
              <a:rPr lang="en-US" sz="1800" dirty="0" smtClean="0">
                <a:solidFill>
                  <a:schemeClr val="accent5"/>
                </a:solidFill>
                <a:latin typeface="Helvetica Light"/>
                <a:cs typeface="Helvetica Light"/>
              </a:rPr>
              <a:t>The most advanced cloud platform that weaves together services, infrastructure, and data to rapidly bring your ideas to production.</a:t>
            </a:r>
            <a:endParaRPr lang="en-US" sz="1800" dirty="0">
              <a:solidFill>
                <a:schemeClr val="accent5"/>
              </a:solidFill>
              <a:latin typeface="Helvetica Light"/>
              <a:cs typeface="Helvetica Light"/>
            </a:endParaRPr>
          </a:p>
        </p:txBody>
      </p:sp>
      <p:pic>
        <p:nvPicPr>
          <p:cNvPr id="33" name="Bluemix-console-iphone6.png"/>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103938" y="2995613"/>
            <a:ext cx="84931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34" name="Bluemix-console-lapto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1993900"/>
            <a:ext cx="44291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3" name="Group 2"/>
          <p:cNvGrpSpPr/>
          <p:nvPr/>
        </p:nvGrpSpPr>
        <p:grpSpPr>
          <a:xfrm>
            <a:off x="1021293" y="2116667"/>
            <a:ext cx="513821" cy="513821"/>
            <a:chOff x="1095375" y="2273300"/>
            <a:chExt cx="357188" cy="357188"/>
          </a:xfrm>
        </p:grpSpPr>
        <p:sp>
          <p:nvSpPr>
            <p:cNvPr id="35" name="Shape 592"/>
            <p:cNvSpPr/>
            <p:nvPr/>
          </p:nvSpPr>
          <p:spPr>
            <a:xfrm>
              <a:off x="1095375" y="2273300"/>
              <a:ext cx="357188" cy="357188"/>
            </a:xfrm>
            <a:prstGeom prst="ellipse">
              <a:avLst/>
            </a:prstGeom>
            <a:solidFill>
              <a:srgbClr val="FFFFFF"/>
            </a:solidFill>
            <a:ln w="12700">
              <a:miter lim="400000"/>
            </a:ln>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274A60"/>
                </a:solidFill>
                <a:latin typeface="Helvetica Light" charset="0"/>
                <a:sym typeface="Helvetica Light" charset="0"/>
              </a:endParaRPr>
            </a:p>
          </p:txBody>
        </p:sp>
        <p:pic>
          <p:nvPicPr>
            <p:cNvPr id="36" name="pasted-imag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60463" y="2338388"/>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2" name="Group 1"/>
          <p:cNvGrpSpPr/>
          <p:nvPr/>
        </p:nvGrpSpPr>
        <p:grpSpPr>
          <a:xfrm>
            <a:off x="398993" y="2116667"/>
            <a:ext cx="513821" cy="513821"/>
            <a:chOff x="473075" y="2273300"/>
            <a:chExt cx="357188" cy="357188"/>
          </a:xfrm>
        </p:grpSpPr>
        <p:sp>
          <p:nvSpPr>
            <p:cNvPr id="38" name="Shape 613"/>
            <p:cNvSpPr/>
            <p:nvPr/>
          </p:nvSpPr>
          <p:spPr>
            <a:xfrm>
              <a:off x="473075" y="2273300"/>
              <a:ext cx="357188" cy="357188"/>
            </a:xfrm>
            <a:prstGeom prst="ellipse">
              <a:avLst/>
            </a:prstGeom>
            <a:solidFill>
              <a:srgbClr val="FFFFFF"/>
            </a:solidFill>
            <a:ln w="12700">
              <a:miter lim="400000"/>
            </a:ln>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274A60"/>
                </a:solidFill>
                <a:latin typeface="Helvetica Light" charset="0"/>
                <a:sym typeface="Helvetica Light" charset="0"/>
              </a:endParaRPr>
            </a:p>
          </p:txBody>
        </p:sp>
        <p:pic>
          <p:nvPicPr>
            <p:cNvPr id="39" name="mySQ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341563"/>
              <a:ext cx="2222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4" name="Group 3"/>
          <p:cNvGrpSpPr/>
          <p:nvPr/>
        </p:nvGrpSpPr>
        <p:grpSpPr>
          <a:xfrm>
            <a:off x="1645182" y="2116667"/>
            <a:ext cx="513820" cy="513821"/>
            <a:chOff x="1719263" y="2273300"/>
            <a:chExt cx="357187" cy="357188"/>
          </a:xfrm>
        </p:grpSpPr>
        <p:sp>
          <p:nvSpPr>
            <p:cNvPr id="37" name="Shape 612"/>
            <p:cNvSpPr/>
            <p:nvPr/>
          </p:nvSpPr>
          <p:spPr>
            <a:xfrm>
              <a:off x="1719263" y="2273300"/>
              <a:ext cx="357187" cy="357188"/>
            </a:xfrm>
            <a:prstGeom prst="ellipse">
              <a:avLst/>
            </a:prstGeom>
            <a:solidFill>
              <a:srgbClr val="FFFFFF"/>
            </a:solidFill>
            <a:ln w="12700">
              <a:miter lim="400000"/>
            </a:ln>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5596E6"/>
                </a:solidFill>
                <a:latin typeface="Helvetica Light" charset="0"/>
                <a:sym typeface="Helvetica Light" charset="0"/>
              </a:endParaRPr>
            </a:p>
          </p:txBody>
        </p:sp>
        <p:pic>
          <p:nvPicPr>
            <p:cNvPr id="40" name="pasted-imag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82763" y="2330450"/>
              <a:ext cx="230187"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44" name="Group 599"/>
          <p:cNvGrpSpPr>
            <a:grpSpLocks/>
          </p:cNvGrpSpPr>
          <p:nvPr/>
        </p:nvGrpSpPr>
        <p:grpSpPr bwMode="auto">
          <a:xfrm>
            <a:off x="8280510" y="2114555"/>
            <a:ext cx="518583" cy="518584"/>
            <a:chOff x="0" y="0"/>
            <a:chExt cx="952500" cy="952500"/>
          </a:xfrm>
        </p:grpSpPr>
        <p:sp>
          <p:nvSpPr>
            <p:cNvPr id="45" name="Shape 597"/>
            <p:cNvSpPr/>
            <p:nvPr/>
          </p:nvSpPr>
          <p:spPr>
            <a:xfrm>
              <a:off x="0" y="0"/>
              <a:ext cx="952500" cy="952500"/>
            </a:xfrm>
            <a:prstGeom prst="ellipse">
              <a:avLst/>
            </a:prstGeom>
            <a:solidFill>
              <a:srgbClr val="FFFFFF"/>
            </a:solidFill>
            <a:ln w="12700" cap="flat">
              <a:noFill/>
              <a:miter lim="400000"/>
            </a:ln>
            <a:effectLst/>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5596E6"/>
                </a:solidFill>
                <a:latin typeface="Helvetica Light" charset="0"/>
                <a:sym typeface="Helvetica Light" charset="0"/>
              </a:endParaRPr>
            </a:p>
          </p:txBody>
        </p:sp>
        <p:pic>
          <p:nvPicPr>
            <p:cNvPr id="47" name="pasted-imag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3474" y="123948"/>
              <a:ext cx="704603" cy="70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48" name="Group 602"/>
          <p:cNvGrpSpPr>
            <a:grpSpLocks/>
          </p:cNvGrpSpPr>
          <p:nvPr/>
        </p:nvGrpSpPr>
        <p:grpSpPr bwMode="auto">
          <a:xfrm>
            <a:off x="7656622" y="2114555"/>
            <a:ext cx="518584" cy="518584"/>
            <a:chOff x="0" y="0"/>
            <a:chExt cx="952500" cy="952500"/>
          </a:xfrm>
        </p:grpSpPr>
        <p:sp>
          <p:nvSpPr>
            <p:cNvPr id="49" name="Shape 600"/>
            <p:cNvSpPr/>
            <p:nvPr/>
          </p:nvSpPr>
          <p:spPr>
            <a:xfrm>
              <a:off x="0" y="0"/>
              <a:ext cx="952500" cy="952500"/>
            </a:xfrm>
            <a:prstGeom prst="ellipse">
              <a:avLst/>
            </a:prstGeom>
            <a:solidFill>
              <a:srgbClr val="FFFFFF"/>
            </a:solidFill>
            <a:ln w="12700" cap="flat">
              <a:noFill/>
              <a:miter lim="400000"/>
            </a:ln>
            <a:effectLst/>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5596E6"/>
                </a:solidFill>
                <a:latin typeface="Helvetica Light" charset="0"/>
                <a:sym typeface="Helvetica Light" charset="0"/>
              </a:endParaRPr>
            </a:p>
          </p:txBody>
        </p:sp>
        <p:pic>
          <p:nvPicPr>
            <p:cNvPr id="50" name="pasted-imag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80975" y="1809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51" name="Group 605"/>
          <p:cNvGrpSpPr>
            <a:grpSpLocks/>
          </p:cNvGrpSpPr>
          <p:nvPr/>
        </p:nvGrpSpPr>
        <p:grpSpPr bwMode="auto">
          <a:xfrm>
            <a:off x="7032735" y="2114555"/>
            <a:ext cx="518583" cy="518584"/>
            <a:chOff x="0" y="0"/>
            <a:chExt cx="952500" cy="952500"/>
          </a:xfrm>
        </p:grpSpPr>
        <p:sp>
          <p:nvSpPr>
            <p:cNvPr id="52" name="Shape 603"/>
            <p:cNvSpPr/>
            <p:nvPr/>
          </p:nvSpPr>
          <p:spPr>
            <a:xfrm>
              <a:off x="0" y="0"/>
              <a:ext cx="952500" cy="952500"/>
            </a:xfrm>
            <a:prstGeom prst="ellipse">
              <a:avLst/>
            </a:prstGeom>
            <a:solidFill>
              <a:srgbClr val="FFFFFF"/>
            </a:solidFill>
            <a:ln w="12700" cap="flat">
              <a:noFill/>
              <a:miter lim="400000"/>
            </a:ln>
            <a:effectLst/>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274A60"/>
                </a:solidFill>
                <a:latin typeface="Helvetica Light" charset="0"/>
                <a:sym typeface="Helvetica Light" charset="0"/>
              </a:endParaRPr>
            </a:p>
          </p:txBody>
        </p:sp>
        <p:pic>
          <p:nvPicPr>
            <p:cNvPr id="53" name="image43.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93206" y="215795"/>
              <a:ext cx="520713" cy="52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54" name="Content Placeholder 12"/>
          <p:cNvSpPr txBox="1">
            <a:spLocks/>
          </p:cNvSpPr>
          <p:nvPr/>
        </p:nvSpPr>
        <p:spPr bwMode="auto">
          <a:xfrm>
            <a:off x="7121637" y="2786063"/>
            <a:ext cx="16033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chemeClr val="bg2">
                    <a:lumMod val="50000"/>
                  </a:schemeClr>
                </a:solidFill>
                <a:latin typeface="Helvetica" charset="0"/>
              </a:rPr>
              <a:t>IBM</a:t>
            </a:r>
            <a:endParaRPr lang="en-US" altLang="en-US" sz="1200" b="1" dirty="0">
              <a:solidFill>
                <a:schemeClr val="bg2">
                  <a:lumMod val="50000"/>
                </a:schemeClr>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grpSp>
        <p:nvGrpSpPr>
          <p:cNvPr id="55" name="Group 596"/>
          <p:cNvGrpSpPr>
            <a:grpSpLocks/>
          </p:cNvGrpSpPr>
          <p:nvPr/>
        </p:nvGrpSpPr>
        <p:grpSpPr bwMode="auto">
          <a:xfrm>
            <a:off x="7331044" y="3283101"/>
            <a:ext cx="473605" cy="473606"/>
            <a:chOff x="0" y="0"/>
            <a:chExt cx="952500" cy="952500"/>
          </a:xfrm>
        </p:grpSpPr>
        <p:sp>
          <p:nvSpPr>
            <p:cNvPr id="56" name="Shape 594"/>
            <p:cNvSpPr/>
            <p:nvPr/>
          </p:nvSpPr>
          <p:spPr>
            <a:xfrm>
              <a:off x="0" y="0"/>
              <a:ext cx="952500" cy="952500"/>
            </a:xfrm>
            <a:prstGeom prst="ellipse">
              <a:avLst/>
            </a:prstGeom>
            <a:solidFill>
              <a:srgbClr val="FFFFFF"/>
            </a:solidFill>
            <a:ln w="12700" cap="flat">
              <a:noFill/>
              <a:miter lim="400000"/>
            </a:ln>
            <a:effectLst/>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274A60"/>
                </a:solidFill>
                <a:latin typeface="Helvetica Light" charset="0"/>
                <a:sym typeface="Helvetica Light" charset="0"/>
              </a:endParaRPr>
            </a:p>
          </p:txBody>
        </p:sp>
        <p:pic>
          <p:nvPicPr>
            <p:cNvPr id="57" name="pasted-imag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0975" y="1333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58" name="Group 611"/>
          <p:cNvGrpSpPr>
            <a:grpSpLocks/>
          </p:cNvGrpSpPr>
          <p:nvPr/>
        </p:nvGrpSpPr>
        <p:grpSpPr bwMode="auto">
          <a:xfrm>
            <a:off x="7332765" y="3988164"/>
            <a:ext cx="473606" cy="473606"/>
            <a:chOff x="0" y="0"/>
            <a:chExt cx="952500" cy="952500"/>
          </a:xfrm>
        </p:grpSpPr>
        <p:sp>
          <p:nvSpPr>
            <p:cNvPr id="59" name="Shape 606"/>
            <p:cNvSpPr/>
            <p:nvPr/>
          </p:nvSpPr>
          <p:spPr>
            <a:xfrm>
              <a:off x="0" y="0"/>
              <a:ext cx="952500" cy="952500"/>
            </a:xfrm>
            <a:prstGeom prst="ellipse">
              <a:avLst/>
            </a:prstGeom>
            <a:solidFill>
              <a:srgbClr val="FFFFFF"/>
            </a:solidFill>
            <a:ln w="12700" cap="flat">
              <a:noFill/>
              <a:miter lim="400000"/>
            </a:ln>
            <a:effectLst/>
          </p:spPr>
          <p:txBody>
            <a:bodyPr lIns="19050" tIns="19050" rIns="19050" bIns="19050" anchor="ctr"/>
            <a:lstStyle>
              <a:lvl1pPr defTabSz="309563">
                <a:defRPr>
                  <a:solidFill>
                    <a:schemeClr val="tx1"/>
                  </a:solidFill>
                  <a:latin typeface="Arial" charset="0"/>
                  <a:ea typeface="ＭＳ Ｐゴシック" charset="-128"/>
                </a:defRPr>
              </a:lvl1pPr>
              <a:lvl2pPr marL="742950" indent="-285750" defTabSz="309563">
                <a:defRPr>
                  <a:solidFill>
                    <a:schemeClr val="tx1"/>
                  </a:solidFill>
                  <a:latin typeface="Arial" charset="0"/>
                  <a:ea typeface="ＭＳ Ｐゴシック" charset="-128"/>
                </a:defRPr>
              </a:lvl2pPr>
              <a:lvl3pPr marL="1143000" indent="-228600" defTabSz="309563">
                <a:defRPr>
                  <a:solidFill>
                    <a:schemeClr val="tx1"/>
                  </a:solidFill>
                  <a:latin typeface="Arial" charset="0"/>
                  <a:ea typeface="ＭＳ Ｐゴシック" charset="-128"/>
                </a:defRPr>
              </a:lvl3pPr>
              <a:lvl4pPr marL="1600200" indent="-228600" defTabSz="309563">
                <a:defRPr>
                  <a:solidFill>
                    <a:schemeClr val="tx1"/>
                  </a:solidFill>
                  <a:latin typeface="Arial" charset="0"/>
                  <a:ea typeface="ＭＳ Ｐゴシック" charset="-128"/>
                </a:defRPr>
              </a:lvl4pPr>
              <a:lvl5pPr marL="2057400" indent="-228600" defTabSz="309563">
                <a:defRPr>
                  <a:solidFill>
                    <a:schemeClr val="tx1"/>
                  </a:solidFill>
                  <a:latin typeface="Arial" charset="0"/>
                  <a:ea typeface="ＭＳ Ｐゴシック" charset="-128"/>
                </a:defRPr>
              </a:lvl5pPr>
              <a:lvl6pPr marL="2514600" indent="-228600" defTabSz="309563" eaLnBrk="0" fontAlgn="base" hangingPunct="0">
                <a:spcBef>
                  <a:spcPct val="0"/>
                </a:spcBef>
                <a:spcAft>
                  <a:spcPct val="0"/>
                </a:spcAft>
                <a:defRPr>
                  <a:solidFill>
                    <a:schemeClr val="tx1"/>
                  </a:solidFill>
                  <a:latin typeface="Arial" charset="0"/>
                  <a:ea typeface="ＭＳ Ｐゴシック" charset="-128"/>
                </a:defRPr>
              </a:lvl6pPr>
              <a:lvl7pPr marL="2971800" indent="-228600" defTabSz="309563" eaLnBrk="0" fontAlgn="base" hangingPunct="0">
                <a:spcBef>
                  <a:spcPct val="0"/>
                </a:spcBef>
                <a:spcAft>
                  <a:spcPct val="0"/>
                </a:spcAft>
                <a:defRPr>
                  <a:solidFill>
                    <a:schemeClr val="tx1"/>
                  </a:solidFill>
                  <a:latin typeface="Arial" charset="0"/>
                  <a:ea typeface="ＭＳ Ｐゴシック" charset="-128"/>
                </a:defRPr>
              </a:lvl7pPr>
              <a:lvl8pPr marL="3429000" indent="-228600" defTabSz="309563" eaLnBrk="0" fontAlgn="base" hangingPunct="0">
                <a:spcBef>
                  <a:spcPct val="0"/>
                </a:spcBef>
                <a:spcAft>
                  <a:spcPct val="0"/>
                </a:spcAft>
                <a:defRPr>
                  <a:solidFill>
                    <a:schemeClr val="tx1"/>
                  </a:solidFill>
                  <a:latin typeface="Arial" charset="0"/>
                  <a:ea typeface="ＭＳ Ｐゴシック" charset="-128"/>
                </a:defRPr>
              </a:lvl8pPr>
              <a:lvl9pPr marL="3886200" indent="-228600" defTabSz="309563" eaLnBrk="0" fontAlgn="base" hangingPunct="0">
                <a:spcBef>
                  <a:spcPct val="0"/>
                </a:spcBef>
                <a:spcAft>
                  <a:spcPct val="0"/>
                </a:spcAft>
                <a:defRPr>
                  <a:solidFill>
                    <a:schemeClr val="tx1"/>
                  </a:solidFill>
                  <a:latin typeface="Arial" charset="0"/>
                  <a:ea typeface="ＭＳ Ｐゴシック" charset="-128"/>
                </a:defRPr>
              </a:lvl9pPr>
            </a:lstStyle>
            <a:p>
              <a:pPr algn="ctr" eaLnBrk="1"/>
              <a:endParaRPr lang="en-US" altLang="en-US" sz="1200" dirty="0">
                <a:solidFill>
                  <a:srgbClr val="5596E6"/>
                </a:solidFill>
                <a:latin typeface="Helvetica Light" charset="0"/>
                <a:sym typeface="Helvetica Light" charset="0"/>
              </a:endParaRPr>
            </a:p>
          </p:txBody>
        </p:sp>
        <p:grpSp>
          <p:nvGrpSpPr>
            <p:cNvPr id="60" name="Group 610"/>
            <p:cNvGrpSpPr>
              <a:grpSpLocks/>
            </p:cNvGrpSpPr>
            <p:nvPr/>
          </p:nvGrpSpPr>
          <p:grpSpPr bwMode="auto">
            <a:xfrm>
              <a:off x="181790" y="225885"/>
              <a:ext cx="520714" cy="517373"/>
              <a:chOff x="-1" y="-1"/>
              <a:chExt cx="520712" cy="517371"/>
            </a:xfrm>
          </p:grpSpPr>
          <p:sp>
            <p:nvSpPr>
              <p:cNvPr id="61" name="Shape 607"/>
              <p:cNvSpPr/>
              <p:nvPr/>
            </p:nvSpPr>
            <p:spPr>
              <a:xfrm>
                <a:off x="224609" y="-1518"/>
                <a:ext cx="287865" cy="253999"/>
              </a:xfrm>
              <a:custGeom>
                <a:avLst/>
                <a:gdLst/>
                <a:ahLst/>
                <a:cxnLst>
                  <a:cxn ang="0">
                    <a:pos x="wd2" y="hd2"/>
                  </a:cxn>
                  <a:cxn ang="5400000">
                    <a:pos x="wd2" y="hd2"/>
                  </a:cxn>
                  <a:cxn ang="10800000">
                    <a:pos x="wd2" y="hd2"/>
                  </a:cxn>
                  <a:cxn ang="16200000">
                    <a:pos x="wd2" y="hd2"/>
                  </a:cxn>
                </a:cxnLst>
                <a:rect l="0" t="0" r="r" b="b"/>
                <a:pathLst>
                  <a:path w="21600" h="21600" extrusionOk="0">
                    <a:moveTo>
                      <a:pt x="5470" y="0"/>
                    </a:moveTo>
                    <a:lnTo>
                      <a:pt x="16161" y="0"/>
                    </a:lnTo>
                    <a:lnTo>
                      <a:pt x="21600" y="10787"/>
                    </a:lnTo>
                    <a:lnTo>
                      <a:pt x="16197" y="21600"/>
                    </a:lnTo>
                    <a:lnTo>
                      <a:pt x="5389" y="21600"/>
                    </a:lnTo>
                    <a:lnTo>
                      <a:pt x="0" y="11176"/>
                    </a:lnTo>
                    <a:lnTo>
                      <a:pt x="5470" y="0"/>
                    </a:lnTo>
                    <a:close/>
                  </a:path>
                </a:pathLst>
              </a:custGeom>
              <a:solidFill>
                <a:srgbClr val="9BD4D8"/>
              </a:solidFill>
              <a:ln w="12700" cap="flat">
                <a:noFill/>
                <a:miter lim="400000"/>
              </a:ln>
              <a:effectLst/>
            </p:spPr>
            <p:txBody>
              <a:bodyPr lIns="17145" tIns="17145" rIns="17145" bIns="17145" anchor="ctr"/>
              <a:lstStyle/>
              <a:p>
                <a:pPr defTabSz="285736" eaLnBrk="1" fontAlgn="auto">
                  <a:spcBef>
                    <a:spcPts val="0"/>
                  </a:spcBef>
                  <a:spcAft>
                    <a:spcPts val="0"/>
                  </a:spcAft>
                  <a:defRPr sz="2000">
                    <a:solidFill>
                      <a:srgbClr val="4472C4"/>
                    </a:solidFill>
                    <a:latin typeface="Calibri"/>
                    <a:ea typeface="Calibri"/>
                    <a:cs typeface="Calibri"/>
                    <a:sym typeface="Calibri"/>
                  </a:defRPr>
                </a:pPr>
                <a:endParaRPr sz="750" kern="0" dirty="0">
                  <a:solidFill>
                    <a:srgbClr val="4472C4"/>
                  </a:solidFill>
                  <a:latin typeface="Calibri"/>
                  <a:ea typeface="Calibri"/>
                  <a:cs typeface="Calibri"/>
                  <a:sym typeface="Calibri"/>
                </a:endParaRPr>
              </a:p>
            </p:txBody>
          </p:sp>
          <p:sp>
            <p:nvSpPr>
              <p:cNvPr id="62" name="Shape 608"/>
              <p:cNvSpPr/>
              <p:nvPr/>
            </p:nvSpPr>
            <p:spPr>
              <a:xfrm>
                <a:off x="244" y="142414"/>
                <a:ext cx="287865" cy="253999"/>
              </a:xfrm>
              <a:custGeom>
                <a:avLst/>
                <a:gdLst/>
                <a:ahLst/>
                <a:cxnLst>
                  <a:cxn ang="0">
                    <a:pos x="wd2" y="hd2"/>
                  </a:cxn>
                  <a:cxn ang="5400000">
                    <a:pos x="wd2" y="hd2"/>
                  </a:cxn>
                  <a:cxn ang="10800000">
                    <a:pos x="wd2" y="hd2"/>
                  </a:cxn>
                  <a:cxn ang="16200000">
                    <a:pos x="wd2" y="hd2"/>
                  </a:cxn>
                </a:cxnLst>
                <a:rect l="0" t="0" r="r" b="b"/>
                <a:pathLst>
                  <a:path w="21600" h="21600" extrusionOk="0">
                    <a:moveTo>
                      <a:pt x="5470" y="0"/>
                    </a:moveTo>
                    <a:lnTo>
                      <a:pt x="16161" y="0"/>
                    </a:lnTo>
                    <a:lnTo>
                      <a:pt x="21600" y="10787"/>
                    </a:lnTo>
                    <a:lnTo>
                      <a:pt x="16197" y="21600"/>
                    </a:lnTo>
                    <a:lnTo>
                      <a:pt x="5389" y="21600"/>
                    </a:lnTo>
                    <a:lnTo>
                      <a:pt x="0" y="11176"/>
                    </a:lnTo>
                    <a:lnTo>
                      <a:pt x="5470" y="0"/>
                    </a:lnTo>
                    <a:close/>
                  </a:path>
                </a:pathLst>
              </a:custGeom>
              <a:solidFill>
                <a:srgbClr val="1F7B8D"/>
              </a:solidFill>
              <a:ln w="12700" cap="flat">
                <a:noFill/>
                <a:miter lim="400000"/>
              </a:ln>
              <a:effectLst/>
            </p:spPr>
            <p:txBody>
              <a:bodyPr lIns="17145" tIns="17145" rIns="17145" bIns="17145" anchor="ctr"/>
              <a:lstStyle/>
              <a:p>
                <a:pPr defTabSz="285736" eaLnBrk="1" fontAlgn="auto">
                  <a:spcBef>
                    <a:spcPts val="0"/>
                  </a:spcBef>
                  <a:spcAft>
                    <a:spcPts val="0"/>
                  </a:spcAft>
                  <a:defRPr sz="2000">
                    <a:solidFill>
                      <a:srgbClr val="4472C4"/>
                    </a:solidFill>
                    <a:latin typeface="Calibri"/>
                    <a:ea typeface="Calibri"/>
                    <a:cs typeface="Calibri"/>
                    <a:sym typeface="Calibri"/>
                  </a:defRPr>
                </a:pPr>
                <a:endParaRPr sz="750" kern="0" dirty="0">
                  <a:solidFill>
                    <a:srgbClr val="4472C4"/>
                  </a:solidFill>
                  <a:latin typeface="Calibri"/>
                  <a:ea typeface="Calibri"/>
                  <a:cs typeface="Calibri"/>
                  <a:sym typeface="Calibri"/>
                </a:endParaRPr>
              </a:p>
            </p:txBody>
          </p:sp>
          <p:sp>
            <p:nvSpPr>
              <p:cNvPr id="63" name="Shape 609"/>
              <p:cNvSpPr/>
              <p:nvPr/>
            </p:nvSpPr>
            <p:spPr>
              <a:xfrm>
                <a:off x="233075" y="265179"/>
                <a:ext cx="287865" cy="253999"/>
              </a:xfrm>
              <a:custGeom>
                <a:avLst/>
                <a:gdLst/>
                <a:ahLst/>
                <a:cxnLst>
                  <a:cxn ang="0">
                    <a:pos x="wd2" y="hd2"/>
                  </a:cxn>
                  <a:cxn ang="5400000">
                    <a:pos x="wd2" y="hd2"/>
                  </a:cxn>
                  <a:cxn ang="10800000">
                    <a:pos x="wd2" y="hd2"/>
                  </a:cxn>
                  <a:cxn ang="16200000">
                    <a:pos x="wd2" y="hd2"/>
                  </a:cxn>
                </a:cxnLst>
                <a:rect l="0" t="0" r="r" b="b"/>
                <a:pathLst>
                  <a:path w="21600" h="21600" extrusionOk="0">
                    <a:moveTo>
                      <a:pt x="5470" y="0"/>
                    </a:moveTo>
                    <a:lnTo>
                      <a:pt x="16161" y="0"/>
                    </a:lnTo>
                    <a:lnTo>
                      <a:pt x="21600" y="10787"/>
                    </a:lnTo>
                    <a:lnTo>
                      <a:pt x="16197" y="21600"/>
                    </a:lnTo>
                    <a:lnTo>
                      <a:pt x="5389" y="21600"/>
                    </a:lnTo>
                    <a:lnTo>
                      <a:pt x="0" y="11176"/>
                    </a:lnTo>
                    <a:lnTo>
                      <a:pt x="5470" y="0"/>
                    </a:lnTo>
                    <a:close/>
                  </a:path>
                </a:pathLst>
              </a:custGeom>
              <a:solidFill>
                <a:srgbClr val="2EA3BB"/>
              </a:solidFill>
              <a:ln w="12700" cap="flat">
                <a:noFill/>
                <a:miter lim="400000"/>
              </a:ln>
              <a:effectLst/>
            </p:spPr>
            <p:txBody>
              <a:bodyPr lIns="17145" tIns="17145" rIns="17145" bIns="17145" anchor="ctr"/>
              <a:lstStyle/>
              <a:p>
                <a:pPr defTabSz="285736" eaLnBrk="1" fontAlgn="auto">
                  <a:spcBef>
                    <a:spcPts val="0"/>
                  </a:spcBef>
                  <a:spcAft>
                    <a:spcPts val="0"/>
                  </a:spcAft>
                  <a:defRPr sz="2000">
                    <a:solidFill>
                      <a:srgbClr val="4472C4"/>
                    </a:solidFill>
                    <a:latin typeface="Calibri"/>
                    <a:ea typeface="Calibri"/>
                    <a:cs typeface="Calibri"/>
                    <a:sym typeface="Calibri"/>
                  </a:defRPr>
                </a:pPr>
                <a:endParaRPr sz="750" kern="0" dirty="0">
                  <a:solidFill>
                    <a:srgbClr val="4472C4"/>
                  </a:solidFill>
                  <a:latin typeface="Calibri"/>
                  <a:ea typeface="Calibri"/>
                  <a:cs typeface="Calibri"/>
                  <a:sym typeface="Calibri"/>
                </a:endParaRPr>
              </a:p>
            </p:txBody>
          </p:sp>
        </p:grpSp>
      </p:grpSp>
      <p:sp>
        <p:nvSpPr>
          <p:cNvPr id="64" name="Content Placeholder 12"/>
          <p:cNvSpPr txBox="1">
            <a:spLocks/>
          </p:cNvSpPr>
          <p:nvPr/>
        </p:nvSpPr>
        <p:spPr bwMode="auto">
          <a:xfrm>
            <a:off x="7538614" y="4129933"/>
            <a:ext cx="16033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chemeClr val="bg2">
                    <a:lumMod val="50000"/>
                  </a:schemeClr>
                </a:solidFill>
                <a:latin typeface="Helvetica" charset="0"/>
              </a:rPr>
              <a:t>Your own</a:t>
            </a:r>
            <a:endParaRPr lang="en-US" altLang="en-US" sz="1200" b="1" dirty="0">
              <a:solidFill>
                <a:schemeClr val="bg2">
                  <a:lumMod val="50000"/>
                </a:schemeClr>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sp>
        <p:nvSpPr>
          <p:cNvPr id="65" name="Content Placeholder 12"/>
          <p:cNvSpPr txBox="1">
            <a:spLocks/>
          </p:cNvSpPr>
          <p:nvPr/>
        </p:nvSpPr>
        <p:spPr bwMode="auto">
          <a:xfrm>
            <a:off x="7532938" y="3415129"/>
            <a:ext cx="16033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chemeClr val="bg2">
                    <a:lumMod val="50000"/>
                  </a:schemeClr>
                </a:solidFill>
                <a:latin typeface="Helvetica" charset="0"/>
              </a:rPr>
              <a:t>Open source</a:t>
            </a:r>
            <a:endParaRPr lang="en-US" altLang="en-US" sz="1200" b="1" dirty="0">
              <a:solidFill>
                <a:schemeClr val="bg2">
                  <a:lumMod val="50000"/>
                </a:schemeClr>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pic>
        <p:nvPicPr>
          <p:cNvPr id="6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759" y="2232044"/>
            <a:ext cx="3200803" cy="2002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2751759" y="2227562"/>
            <a:ext cx="3200803" cy="0"/>
          </a:xfrm>
          <a:prstGeom prst="line">
            <a:avLst/>
          </a:prstGeom>
          <a:effectLst/>
        </p:spPr>
        <p:style>
          <a:lnRef idx="2">
            <a:schemeClr val="dk1"/>
          </a:lnRef>
          <a:fillRef idx="0">
            <a:schemeClr val="dk1"/>
          </a:fillRef>
          <a:effectRef idx="1">
            <a:schemeClr val="dk1"/>
          </a:effectRef>
          <a:fontRef idx="minor">
            <a:schemeClr val="tx1"/>
          </a:fontRef>
        </p:style>
      </p:cxnSp>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97345" y="3178709"/>
            <a:ext cx="659580" cy="1170754"/>
          </a:xfrm>
          <a:prstGeom prst="rect">
            <a:avLst/>
          </a:prstGeom>
        </p:spPr>
      </p:pic>
      <p:sp>
        <p:nvSpPr>
          <p:cNvPr id="67" name="Slide Number Placeholder 4"/>
          <p:cNvSpPr>
            <a:spLocks noGrp="1"/>
          </p:cNvSpPr>
          <p:nvPr>
            <p:ph type="sldNum" sz="quarter" idx="10"/>
          </p:nvPr>
        </p:nvSpPr>
        <p:spPr>
          <a:xfrm>
            <a:off x="342901" y="4773477"/>
            <a:ext cx="2133600" cy="274637"/>
          </a:xfrm>
          <a:prstGeom prst="rect">
            <a:avLst/>
          </a:prstGeom>
        </p:spPr>
        <p:txBody>
          <a:bodyPr/>
          <a:lstStyle/>
          <a:p>
            <a:fld id="{86CB4B4D-7CA3-9044-876B-883B54F8677D}" type="slidenum">
              <a:rPr lang="en-US" smtClean="0"/>
              <a:pPr/>
              <a:t>2</a:t>
            </a:fld>
            <a:endParaRPr lang="en-US" dirty="0"/>
          </a:p>
        </p:txBody>
      </p:sp>
    </p:spTree>
    <p:extLst>
      <p:ext uri="{BB962C8B-B14F-4D97-AF65-F5344CB8AC3E}">
        <p14:creationId xmlns:p14="http://schemas.microsoft.com/office/powerpoint/2010/main" val="3138853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normAutofit fontScale="90000"/>
          </a:bodyPr>
          <a:lstStyle/>
          <a:p>
            <a:r>
              <a:rPr lang="en-US" dirty="0" smtClean="0"/>
              <a:t>What Bluemix offers</a:t>
            </a:r>
            <a:endParaRPr lang="en-US" dirty="0"/>
          </a:p>
        </p:txBody>
      </p:sp>
      <p:sp>
        <p:nvSpPr>
          <p:cNvPr id="5" name="Slide Number Placeholder 4"/>
          <p:cNvSpPr>
            <a:spLocks noGrp="1"/>
          </p:cNvSpPr>
          <p:nvPr>
            <p:ph type="sldNum" sz="quarter" idx="10"/>
          </p:nvPr>
        </p:nvSpPr>
        <p:spPr>
          <a:prstGeom prst="rect">
            <a:avLst/>
          </a:prstGeom>
        </p:spPr>
        <p:txBody>
          <a:bodyPr/>
          <a:lstStyle/>
          <a:p>
            <a:fld id="{86CB4B4D-7CA3-9044-876B-883B54F8677D}" type="slidenum">
              <a:rPr lang="en-US" smtClean="0"/>
              <a:pPr/>
              <a:t>3</a:t>
            </a:fld>
            <a:endParaRPr lang="en-US" dirty="0"/>
          </a:p>
        </p:txBody>
      </p:sp>
      <p:grpSp>
        <p:nvGrpSpPr>
          <p:cNvPr id="7" name="Group 6"/>
          <p:cNvGrpSpPr/>
          <p:nvPr/>
        </p:nvGrpSpPr>
        <p:grpSpPr>
          <a:xfrm>
            <a:off x="342901" y="1200951"/>
            <a:ext cx="7414305" cy="3301215"/>
            <a:chOff x="515496" y="1197177"/>
            <a:chExt cx="7414305" cy="3301215"/>
          </a:xfrm>
        </p:grpSpPr>
        <p:cxnSp>
          <p:nvCxnSpPr>
            <p:cNvPr id="29" name="Straight Connector 28"/>
            <p:cNvCxnSpPr/>
            <p:nvPr/>
          </p:nvCxnSpPr>
          <p:spPr>
            <a:xfrm>
              <a:off x="553010" y="3238190"/>
              <a:ext cx="7277515" cy="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a:off x="567089" y="2588639"/>
              <a:ext cx="7277515" cy="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3" name="Group 2"/>
            <p:cNvGrpSpPr/>
            <p:nvPr/>
          </p:nvGrpSpPr>
          <p:grpSpPr>
            <a:xfrm>
              <a:off x="515496" y="1197177"/>
              <a:ext cx="7414305" cy="3301215"/>
              <a:chOff x="1759409" y="1229725"/>
              <a:chExt cx="7414305" cy="3301215"/>
            </a:xfrm>
          </p:grpSpPr>
          <p:cxnSp>
            <p:nvCxnSpPr>
              <p:cNvPr id="26" name="Straight Connector 25"/>
              <p:cNvCxnSpPr/>
              <p:nvPr/>
            </p:nvCxnSpPr>
            <p:spPr>
              <a:xfrm>
                <a:off x="1759409" y="1229725"/>
                <a:ext cx="7268935" cy="3047"/>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7" name="Straight Connector 26"/>
              <p:cNvCxnSpPr/>
              <p:nvPr/>
            </p:nvCxnSpPr>
            <p:spPr>
              <a:xfrm>
                <a:off x="1787190" y="1962194"/>
                <a:ext cx="7249734" cy="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pic>
            <p:nvPicPr>
              <p:cNvPr id="2" name="Picture 1"/>
              <p:cNvPicPr>
                <a:picLocks noChangeAspect="1"/>
              </p:cNvPicPr>
              <p:nvPr/>
            </p:nvPicPr>
            <p:blipFill>
              <a:blip r:embed="rId3" cstate="screen">
                <a:duotone>
                  <a:prstClr val="black"/>
                  <a:srgbClr val="195078">
                    <a:tint val="45000"/>
                    <a:satMod val="400000"/>
                  </a:srgbClr>
                </a:duotone>
                <a:extLst>
                  <a:ext uri="{28A0092B-C50C-407E-A947-70E740481C1C}">
                    <a14:useLocalDpi xmlns:a14="http://schemas.microsoft.com/office/drawing/2010/main"/>
                  </a:ext>
                </a:extLst>
              </a:blip>
              <a:stretch>
                <a:fillRect/>
              </a:stretch>
            </p:blipFill>
            <p:spPr>
              <a:xfrm>
                <a:off x="1796923" y="2085655"/>
                <a:ext cx="352425" cy="266700"/>
              </a:xfrm>
              <a:prstGeom prst="rect">
                <a:avLst/>
              </a:prstGeom>
            </p:spPr>
          </p:pic>
          <p:pic>
            <p:nvPicPr>
              <p:cNvPr id="4" name="Picture 3"/>
              <p:cNvPicPr>
                <a:picLocks noChangeAspect="1"/>
              </p:cNvPicPr>
              <p:nvPr/>
            </p:nvPicPr>
            <p:blipFill>
              <a:blip r:embed="rId4" cstate="screen">
                <a:duotone>
                  <a:prstClr val="black"/>
                  <a:srgbClr val="195078">
                    <a:tint val="45000"/>
                    <a:satMod val="400000"/>
                  </a:srgbClr>
                </a:duotone>
                <a:extLst>
                  <a:ext uri="{28A0092B-C50C-407E-A947-70E740481C1C}">
                    <a14:useLocalDpi xmlns:a14="http://schemas.microsoft.com/office/drawing/2010/main"/>
                  </a:ext>
                </a:extLst>
              </a:blip>
              <a:stretch>
                <a:fillRect/>
              </a:stretch>
            </p:blipFill>
            <p:spPr>
              <a:xfrm>
                <a:off x="1791952" y="2713305"/>
                <a:ext cx="347663" cy="347663"/>
              </a:xfrm>
              <a:prstGeom prst="rect">
                <a:avLst/>
              </a:prstGeom>
            </p:spPr>
          </p:pic>
          <p:pic>
            <p:nvPicPr>
              <p:cNvPr id="6" name="Picture 5"/>
              <p:cNvPicPr>
                <a:picLocks noChangeAspect="1"/>
              </p:cNvPicPr>
              <p:nvPr/>
            </p:nvPicPr>
            <p:blipFill>
              <a:blip r:embed="rId5" cstate="screen">
                <a:duotone>
                  <a:prstClr val="black"/>
                  <a:srgbClr val="195078">
                    <a:tint val="45000"/>
                    <a:satMod val="400000"/>
                  </a:srgbClr>
                </a:duotone>
                <a:extLst>
                  <a:ext uri="{28A0092B-C50C-407E-A947-70E740481C1C}">
                    <a14:useLocalDpi xmlns:a14="http://schemas.microsoft.com/office/drawing/2010/main"/>
                  </a:ext>
                </a:extLst>
              </a:blip>
              <a:stretch>
                <a:fillRect/>
              </a:stretch>
            </p:blipFill>
            <p:spPr>
              <a:xfrm>
                <a:off x="1768733" y="3395176"/>
                <a:ext cx="309563" cy="400050"/>
              </a:xfrm>
              <a:prstGeom prst="rect">
                <a:avLst/>
              </a:prstGeom>
            </p:spPr>
          </p:pic>
          <p:pic>
            <p:nvPicPr>
              <p:cNvPr id="9" name="Picture 8"/>
              <p:cNvPicPr>
                <a:picLocks noChangeAspect="1"/>
              </p:cNvPicPr>
              <p:nvPr/>
            </p:nvPicPr>
            <p:blipFill>
              <a:blip r:embed="rId6" cstate="screen">
                <a:duotone>
                  <a:prstClr val="black"/>
                  <a:srgbClr val="195078">
                    <a:tint val="45000"/>
                    <a:satMod val="400000"/>
                  </a:srgbClr>
                </a:duotone>
                <a:extLst>
                  <a:ext uri="{28A0092B-C50C-407E-A947-70E740481C1C}">
                    <a14:useLocalDpi xmlns:a14="http://schemas.microsoft.com/office/drawing/2010/main"/>
                  </a:ext>
                </a:extLst>
              </a:blip>
              <a:stretch>
                <a:fillRect/>
              </a:stretch>
            </p:blipFill>
            <p:spPr>
              <a:xfrm>
                <a:off x="1839828" y="1318755"/>
                <a:ext cx="223838" cy="485775"/>
              </a:xfrm>
              <a:prstGeom prst="rect">
                <a:avLst/>
              </a:prstGeom>
            </p:spPr>
          </p:pic>
          <p:pic>
            <p:nvPicPr>
              <p:cNvPr id="10" name="Picture 9"/>
              <p:cNvPicPr>
                <a:picLocks noChangeAspect="1"/>
              </p:cNvPicPr>
              <p:nvPr/>
            </p:nvPicPr>
            <p:blipFill>
              <a:blip r:embed="rId7" cstate="screen">
                <a:duotone>
                  <a:prstClr val="black"/>
                  <a:srgbClr val="195078">
                    <a:tint val="45000"/>
                    <a:satMod val="400000"/>
                  </a:srgbClr>
                </a:duotone>
                <a:extLst>
                  <a:ext uri="{28A0092B-C50C-407E-A947-70E740481C1C}">
                    <a14:useLocalDpi xmlns:a14="http://schemas.microsoft.com/office/drawing/2010/main"/>
                  </a:ext>
                </a:extLst>
              </a:blip>
              <a:stretch>
                <a:fillRect/>
              </a:stretch>
            </p:blipFill>
            <p:spPr>
              <a:xfrm>
                <a:off x="1811002" y="4121277"/>
                <a:ext cx="309563" cy="390525"/>
              </a:xfrm>
              <a:prstGeom prst="rect">
                <a:avLst/>
              </a:prstGeom>
            </p:spPr>
          </p:pic>
          <p:sp>
            <p:nvSpPr>
              <p:cNvPr id="72" name="TextBox 71"/>
              <p:cNvSpPr txBox="1"/>
              <p:nvPr/>
            </p:nvSpPr>
            <p:spPr>
              <a:xfrm>
                <a:off x="2197950" y="1370075"/>
                <a:ext cx="1120820" cy="3160865"/>
              </a:xfrm>
              <a:prstGeom prst="rect">
                <a:avLst/>
              </a:prstGeom>
              <a:noFill/>
            </p:spPr>
            <p:txBody>
              <a:bodyPr wrap="none" rtlCol="0">
                <a:spAutoFit/>
              </a:bodyPr>
              <a:lstStyle/>
              <a:p>
                <a:pPr>
                  <a:lnSpc>
                    <a:spcPct val="120000"/>
                  </a:lnSpc>
                </a:pPr>
                <a:r>
                  <a:rPr lang="en-US" dirty="0" smtClean="0">
                    <a:latin typeface="Arial" panose="020B0604020202020204" pitchFamily="34" charset="0"/>
                    <a:cs typeface="Arial" panose="020B0604020202020204" pitchFamily="34" charset="0"/>
                  </a:rPr>
                  <a:t>Compute</a:t>
                </a:r>
              </a:p>
              <a:p>
                <a:pPr>
                  <a:lnSpc>
                    <a:spcPct val="120000"/>
                  </a:lnSpc>
                </a:pPr>
                <a:endParaRPr lang="en-US" dirty="0">
                  <a:latin typeface="Arial" panose="020B0604020202020204" pitchFamily="34" charset="0"/>
                  <a:cs typeface="Arial" panose="020B0604020202020204" pitchFamily="34" charset="0"/>
                </a:endParaRPr>
              </a:p>
              <a:p>
                <a:pPr>
                  <a:lnSpc>
                    <a:spcPct val="120000"/>
                  </a:lnSpc>
                </a:pPr>
                <a:r>
                  <a:rPr lang="en-US" dirty="0" smtClean="0">
                    <a:latin typeface="Arial" panose="020B0604020202020204" pitchFamily="34" charset="0"/>
                    <a:cs typeface="Arial" panose="020B0604020202020204" pitchFamily="34" charset="0"/>
                  </a:rPr>
                  <a:t>Hybrid</a:t>
                </a:r>
              </a:p>
              <a:p>
                <a:pPr>
                  <a:lnSpc>
                    <a:spcPct val="120000"/>
                  </a:lnSpc>
                </a:pPr>
                <a:endParaRPr lang="en-US" dirty="0" smtClean="0">
                  <a:latin typeface="Arial" panose="020B0604020202020204" pitchFamily="34" charset="0"/>
                  <a:cs typeface="Arial" panose="020B0604020202020204" pitchFamily="34" charset="0"/>
                </a:endParaRPr>
              </a:p>
              <a:p>
                <a:pPr>
                  <a:lnSpc>
                    <a:spcPct val="120000"/>
                  </a:lnSpc>
                </a:pPr>
                <a:r>
                  <a:rPr lang="en-US" dirty="0" smtClean="0">
                    <a:latin typeface="Arial" panose="020B0604020202020204" pitchFamily="34" charset="0"/>
                    <a:cs typeface="Arial" panose="020B0604020202020204" pitchFamily="34" charset="0"/>
                  </a:rPr>
                  <a:t>Global</a:t>
                </a:r>
              </a:p>
              <a:p>
                <a:pPr>
                  <a:lnSpc>
                    <a:spcPct val="120000"/>
                  </a:lnSpc>
                </a:pPr>
                <a:endParaRPr lang="en-US" dirty="0">
                  <a:latin typeface="Arial" panose="020B0604020202020204" pitchFamily="34" charset="0"/>
                  <a:cs typeface="Arial" panose="020B0604020202020204" pitchFamily="34" charset="0"/>
                </a:endParaRPr>
              </a:p>
              <a:p>
                <a:pPr>
                  <a:lnSpc>
                    <a:spcPct val="120000"/>
                  </a:lnSpc>
                </a:pPr>
                <a:r>
                  <a:rPr lang="en-US" dirty="0" smtClean="0">
                    <a:latin typeface="Arial" panose="020B0604020202020204" pitchFamily="34" charset="0"/>
                    <a:cs typeface="Arial" panose="020B0604020202020204" pitchFamily="34" charset="0"/>
                  </a:rPr>
                  <a:t>Services</a:t>
                </a:r>
              </a:p>
              <a:p>
                <a:pPr>
                  <a:lnSpc>
                    <a:spcPct val="120000"/>
                  </a:lnSpc>
                </a:pPr>
                <a:endParaRPr lang="en-US" dirty="0">
                  <a:latin typeface="Arial" panose="020B0604020202020204" pitchFamily="34" charset="0"/>
                  <a:cs typeface="Arial" panose="020B0604020202020204" pitchFamily="34" charset="0"/>
                </a:endParaRPr>
              </a:p>
              <a:p>
                <a:pPr>
                  <a:lnSpc>
                    <a:spcPct val="120000"/>
                  </a:lnSpc>
                  <a:spcBef>
                    <a:spcPts val="600"/>
                  </a:spcBef>
                </a:pPr>
                <a:r>
                  <a:rPr lang="en-US" dirty="0" smtClean="0">
                    <a:latin typeface="Arial" panose="020B0604020202020204" pitchFamily="34" charset="0"/>
                    <a:cs typeface="Arial" panose="020B0604020202020204" pitchFamily="34" charset="0"/>
                  </a:rPr>
                  <a:t>Open</a:t>
                </a:r>
              </a:p>
            </p:txBody>
          </p:sp>
          <p:sp>
            <p:nvSpPr>
              <p:cNvPr id="73" name="TextBox 72"/>
              <p:cNvSpPr txBox="1"/>
              <p:nvPr/>
            </p:nvSpPr>
            <p:spPr>
              <a:xfrm>
                <a:off x="3279152" y="1412983"/>
                <a:ext cx="5894562" cy="3037755"/>
              </a:xfrm>
              <a:prstGeom prst="rect">
                <a:avLst/>
              </a:prstGeom>
              <a:noFill/>
              <a:ln>
                <a:noFill/>
              </a:ln>
            </p:spPr>
            <p:txBody>
              <a:bodyPr wrap="none" rtlCol="0">
                <a:spAutoFit/>
              </a:bodyPr>
              <a:lstStyle/>
              <a:p>
                <a:pPr>
                  <a:lnSpc>
                    <a:spcPct val="140000"/>
                  </a:lnSpc>
                </a:pPr>
                <a:r>
                  <a:rPr lang="en-US" sz="1400" dirty="0" smtClean="0">
                    <a:latin typeface="Arial" panose="020B0604020202020204" pitchFamily="34" charset="0"/>
                    <a:cs typeface="Arial" panose="020B0604020202020204" pitchFamily="34" charset="0"/>
                  </a:rPr>
                  <a:t>Offerings spanning from bare metal to serverless programming</a:t>
                </a:r>
              </a:p>
              <a:p>
                <a:pPr>
                  <a:lnSpc>
                    <a:spcPct val="140000"/>
                  </a:lnSpc>
                </a:pPr>
                <a:endParaRPr lang="en-US" sz="1400" dirty="0">
                  <a:latin typeface="Arial" panose="020B0604020202020204" pitchFamily="34" charset="0"/>
                  <a:cs typeface="Arial" panose="020B0604020202020204" pitchFamily="34" charset="0"/>
                </a:endParaRPr>
              </a:p>
              <a:p>
                <a:pPr>
                  <a:lnSpc>
                    <a:spcPct val="140000"/>
                  </a:lnSpc>
                </a:pPr>
                <a:r>
                  <a:rPr lang="en-US" sz="1400" dirty="0" smtClean="0">
                    <a:latin typeface="Arial" panose="020B0604020202020204" pitchFamily="34" charset="0"/>
                    <a:cs typeface="Arial" panose="020B0604020202020204" pitchFamily="34" charset="0"/>
                  </a:rPr>
                  <a:t>Delivered across public, dedicated, and on-premises deployment models</a:t>
                </a:r>
              </a:p>
              <a:p>
                <a:pPr>
                  <a:lnSpc>
                    <a:spcPct val="140000"/>
                  </a:lnSpc>
                </a:pPr>
                <a:endParaRPr lang="en-US" sz="1400" dirty="0">
                  <a:latin typeface="Arial" panose="020B0604020202020204" pitchFamily="34" charset="0"/>
                  <a:cs typeface="Arial" panose="020B0604020202020204" pitchFamily="34" charset="0"/>
                </a:endParaRPr>
              </a:p>
              <a:p>
                <a:pPr>
                  <a:lnSpc>
                    <a:spcPct val="140000"/>
                  </a:lnSpc>
                  <a:spcBef>
                    <a:spcPts val="600"/>
                  </a:spcBef>
                </a:pPr>
                <a:r>
                  <a:rPr lang="en-US" sz="1400" dirty="0" smtClean="0">
                    <a:latin typeface="Arial" panose="020B0604020202020204" pitchFamily="34" charset="0"/>
                    <a:cs typeface="Arial" panose="020B0604020202020204" pitchFamily="34" charset="0"/>
                  </a:rPr>
                  <a:t>Available in over 26 IBM Cloud data centers around the globe</a:t>
                </a:r>
              </a:p>
              <a:p>
                <a:pPr>
                  <a:lnSpc>
                    <a:spcPct val="140000"/>
                  </a:lnSpc>
                </a:pPr>
                <a:endParaRPr lang="en-US" sz="1400" dirty="0">
                  <a:latin typeface="Arial" panose="020B0604020202020204" pitchFamily="34" charset="0"/>
                  <a:cs typeface="Arial" panose="020B0604020202020204" pitchFamily="34" charset="0"/>
                </a:endParaRPr>
              </a:p>
              <a:p>
                <a:pPr>
                  <a:lnSpc>
                    <a:spcPct val="140000"/>
                  </a:lnSpc>
                </a:pPr>
                <a:r>
                  <a:rPr lang="en-US" sz="1400" dirty="0" smtClean="0">
                    <a:latin typeface="Arial" panose="020B0604020202020204" pitchFamily="34" charset="0"/>
                    <a:cs typeface="Arial" panose="020B0604020202020204" pitchFamily="34" charset="0"/>
                  </a:rPr>
                  <a:t>Offers over 130 composable services across Watson, data, mobile,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IoT, and DevOps</a:t>
                </a:r>
                <a:endParaRPr lang="en-US" sz="1400" dirty="0">
                  <a:latin typeface="Arial" panose="020B0604020202020204" pitchFamily="34" charset="0"/>
                  <a:cs typeface="Arial" panose="020B0604020202020204" pitchFamily="34" charset="0"/>
                </a:endParaRPr>
              </a:p>
              <a:p>
                <a:pPr>
                  <a:lnSpc>
                    <a:spcPct val="140000"/>
                  </a:lnSpc>
                  <a:spcBef>
                    <a:spcPts val="1400"/>
                  </a:spcBef>
                </a:pPr>
                <a:r>
                  <a:rPr lang="en-US" sz="1400" dirty="0" smtClean="0">
                    <a:latin typeface="Arial" panose="020B0604020202020204" pitchFamily="34" charset="0"/>
                    <a:cs typeface="Arial" panose="020B0604020202020204" pitchFamily="34" charset="0"/>
                  </a:rPr>
                  <a:t>Built on open standards and architecture </a:t>
                </a:r>
                <a:endParaRPr lang="en-US" sz="1400" dirty="0">
                  <a:latin typeface="Arial" panose="020B0604020202020204" pitchFamily="34" charset="0"/>
                  <a:cs typeface="Arial" panose="020B0604020202020204" pitchFamily="34" charset="0"/>
                </a:endParaRPr>
              </a:p>
            </p:txBody>
          </p:sp>
          <p:cxnSp>
            <p:nvCxnSpPr>
              <p:cNvPr id="23" name="Straight Connector 22"/>
              <p:cNvCxnSpPr/>
              <p:nvPr/>
            </p:nvCxnSpPr>
            <p:spPr>
              <a:xfrm>
                <a:off x="1759409" y="3975542"/>
                <a:ext cx="7277515" cy="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80021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Content Placeholder 12"/>
          <p:cNvSpPr>
            <a:spLocks noGrp="1"/>
          </p:cNvSpPr>
          <p:nvPr>
            <p:ph idx="1"/>
          </p:nvPr>
        </p:nvSpPr>
        <p:spPr/>
        <p:txBody>
          <a:bodyPr/>
          <a:lstStyle/>
          <a:p>
            <a:pPr marL="0" indent="0" eaLnBrk="1" hangingPunct="1"/>
            <a:r>
              <a:rPr lang="en-US" altLang="en-US" b="1" dirty="0" smtClean="0">
                <a:solidFill>
                  <a:srgbClr val="FFFFFF"/>
                </a:solidFill>
                <a:latin typeface="Helvetica" charset="0"/>
                <a:ea typeface="ＭＳ Ｐゴシック" charset="-128"/>
                <a:cs typeface="Arial" charset="0"/>
              </a:rPr>
              <a:t>Flexible compute options</a:t>
            </a:r>
            <a:endParaRPr lang="en-US" altLang="en-US" b="1" dirty="0">
              <a:solidFill>
                <a:srgbClr val="FFFFFF"/>
              </a:solidFill>
              <a:latin typeface="Helvetica" charset="0"/>
              <a:ea typeface="ＭＳ Ｐゴシック" charset="-128"/>
              <a:cs typeface="Arial" charset="0"/>
            </a:endParaRPr>
          </a:p>
        </p:txBody>
      </p:sp>
      <p:sp>
        <p:nvSpPr>
          <p:cNvPr id="2" name="Title 1"/>
          <p:cNvSpPr>
            <a:spLocks noGrp="1"/>
          </p:cNvSpPr>
          <p:nvPr>
            <p:ph type="title"/>
          </p:nvPr>
        </p:nvSpPr>
        <p:spPr/>
        <p:txBody>
          <a:bodyPr>
            <a:normAutofit fontScale="90000"/>
          </a:bodyPr>
          <a:lstStyle/>
          <a:p>
            <a:r>
              <a:rPr lang="en-US" dirty="0" smtClean="0"/>
              <a:t>Flexible compute options</a:t>
            </a:r>
            <a:endParaRPr lang="en-US" dirty="0"/>
          </a:p>
        </p:txBody>
      </p:sp>
      <p:sp>
        <p:nvSpPr>
          <p:cNvPr id="2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DB66D182-B7AE-BE49-9295-D3BEB24412F1}" type="slidenum">
              <a:rPr lang="en-US" altLang="en-US">
                <a:solidFill>
                  <a:schemeClr val="tx2"/>
                </a:solidFill>
              </a:rPr>
              <a:pPr/>
              <a:t>4</a:t>
            </a:fld>
            <a:endParaRPr lang="en-US" altLang="en-US" dirty="0">
              <a:solidFill>
                <a:schemeClr val="tx2"/>
              </a:solidFill>
            </a:endParaRPr>
          </a:p>
        </p:txBody>
      </p:sp>
      <p:sp>
        <p:nvSpPr>
          <p:cNvPr id="23" name="Content Placeholder 12"/>
          <p:cNvSpPr txBox="1">
            <a:spLocks/>
          </p:cNvSpPr>
          <p:nvPr/>
        </p:nvSpPr>
        <p:spPr bwMode="auto">
          <a:xfrm>
            <a:off x="7408242" y="2647156"/>
            <a:ext cx="13017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rgbClr val="5AAAFA"/>
                </a:solidFill>
                <a:latin typeface="Helvetica" charset="0"/>
              </a:rPr>
              <a:t>OpenWhisk</a:t>
            </a:r>
          </a:p>
          <a:p>
            <a:pPr marL="0" lvl="1" algn="ctr" eaLnBrk="1" hangingPunct="1">
              <a:lnSpc>
                <a:spcPct val="110000"/>
              </a:lnSpc>
              <a:spcBef>
                <a:spcPts val="624"/>
              </a:spcBef>
            </a:pPr>
            <a:r>
              <a:rPr lang="en-US" altLang="en-US" sz="1000" dirty="0" smtClean="0">
                <a:solidFill>
                  <a:schemeClr val="bg2">
                    <a:lumMod val="50000"/>
                  </a:schemeClr>
                </a:solidFill>
                <a:latin typeface="Helvetica Light" charset="0"/>
              </a:rPr>
              <a:t>Maximum speed with server-less apps</a:t>
            </a:r>
            <a:endParaRPr lang="en-US" altLang="en-US" sz="1000" dirty="0">
              <a:solidFill>
                <a:schemeClr val="bg2">
                  <a:lumMod val="50000"/>
                </a:schemeClr>
              </a:solidFill>
              <a:latin typeface="Helvetica Light"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sp>
        <p:nvSpPr>
          <p:cNvPr id="25" name="Content Placeholder 12"/>
          <p:cNvSpPr txBox="1">
            <a:spLocks/>
          </p:cNvSpPr>
          <p:nvPr/>
        </p:nvSpPr>
        <p:spPr bwMode="auto">
          <a:xfrm>
            <a:off x="3931445" y="2647156"/>
            <a:ext cx="13017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rgbClr val="5AAAFA"/>
                </a:solidFill>
                <a:latin typeface="Helvetica" charset="0"/>
              </a:rPr>
              <a:t>Containers</a:t>
            </a:r>
          </a:p>
          <a:p>
            <a:pPr marL="0" lvl="1" algn="ctr" eaLnBrk="1" hangingPunct="1">
              <a:lnSpc>
                <a:spcPct val="110000"/>
              </a:lnSpc>
              <a:spcBef>
                <a:spcPts val="624"/>
              </a:spcBef>
            </a:pPr>
            <a:r>
              <a:rPr lang="en-US" altLang="en-US" sz="1000" dirty="0" smtClean="0">
                <a:solidFill>
                  <a:schemeClr val="bg2">
                    <a:lumMod val="50000"/>
                  </a:schemeClr>
                </a:solidFill>
                <a:latin typeface="Helvetica Light" charset="0"/>
              </a:rPr>
              <a:t>Maximum portability</a:t>
            </a:r>
            <a:endParaRPr lang="en-US" altLang="en-US" sz="1000" dirty="0">
              <a:solidFill>
                <a:schemeClr val="bg2">
                  <a:lumMod val="50000"/>
                </a:schemeClr>
              </a:solidFill>
              <a:latin typeface="Helvetica Light"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sp>
        <p:nvSpPr>
          <p:cNvPr id="26" name="Content Placeholder 12"/>
          <p:cNvSpPr txBox="1">
            <a:spLocks/>
          </p:cNvSpPr>
          <p:nvPr/>
        </p:nvSpPr>
        <p:spPr bwMode="auto">
          <a:xfrm>
            <a:off x="2093153" y="2647156"/>
            <a:ext cx="13017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rgbClr val="5AAAFA"/>
                </a:solidFill>
                <a:latin typeface="Helvetica" charset="0"/>
              </a:rPr>
              <a:t>Virtual Server or VMware</a:t>
            </a:r>
          </a:p>
          <a:p>
            <a:pPr marL="0" lvl="1" algn="ctr" eaLnBrk="1" hangingPunct="1">
              <a:lnSpc>
                <a:spcPct val="110000"/>
              </a:lnSpc>
              <a:spcBef>
                <a:spcPts val="624"/>
              </a:spcBef>
            </a:pPr>
            <a:r>
              <a:rPr lang="en-US" altLang="en-US" sz="1000" dirty="0" smtClean="0">
                <a:solidFill>
                  <a:schemeClr val="bg2">
                    <a:lumMod val="50000"/>
                  </a:schemeClr>
                </a:solidFill>
                <a:latin typeface="Helvetica Light" charset="0"/>
              </a:rPr>
              <a:t>Leverage existing languages and tools</a:t>
            </a:r>
            <a:endParaRPr lang="en-US" altLang="en-US" sz="1000" dirty="0">
              <a:solidFill>
                <a:schemeClr val="bg2">
                  <a:lumMod val="50000"/>
                </a:schemeClr>
              </a:solidFill>
              <a:latin typeface="Helvetica Light"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sp>
        <p:nvSpPr>
          <p:cNvPr id="28" name="Right Arrow 24"/>
          <p:cNvSpPr>
            <a:spLocks noChangeArrowheads="1"/>
          </p:cNvSpPr>
          <p:nvPr/>
        </p:nvSpPr>
        <p:spPr bwMode="auto">
          <a:xfrm>
            <a:off x="5111750" y="3864542"/>
            <a:ext cx="3598242" cy="796582"/>
          </a:xfrm>
          <a:prstGeom prst="rightArrow">
            <a:avLst>
              <a:gd name="adj1" fmla="val 60287"/>
              <a:gd name="adj2" fmla="val 50001"/>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bg1"/>
              </a:gs>
            </a:gsLst>
            <a:lin ang="10800000" scaled="1"/>
            <a:tileRect/>
          </a:gradFill>
          <a:ln>
            <a:noFill/>
          </a:ln>
        </p:spPr>
        <p:txBody>
          <a:bodyPr anchor="ctr"/>
          <a:lstStyle/>
          <a:p>
            <a:pPr algn="r" defTabSz="493713" eaLnBrk="1"/>
            <a:endParaRPr lang="en-US" sz="3200" dirty="0">
              <a:solidFill>
                <a:srgbClr val="808080"/>
              </a:solidFill>
              <a:sym typeface="Helvetica Light" charset="0"/>
            </a:endParaRPr>
          </a:p>
        </p:txBody>
      </p:sp>
      <p:sp>
        <p:nvSpPr>
          <p:cNvPr id="29" name="Right Arrow 24"/>
          <p:cNvSpPr>
            <a:spLocks noChangeArrowheads="1"/>
          </p:cNvSpPr>
          <p:nvPr/>
        </p:nvSpPr>
        <p:spPr bwMode="auto">
          <a:xfrm flipH="1">
            <a:off x="402161" y="3864542"/>
            <a:ext cx="3242481" cy="796582"/>
          </a:xfrm>
          <a:prstGeom prst="rightArrow">
            <a:avLst>
              <a:gd name="adj1" fmla="val 60287"/>
              <a:gd name="adj2" fmla="val 50001"/>
            </a:avLst>
          </a:prstGeom>
          <a:gradFill flip="none" rotWithShape="1">
            <a:gsLst>
              <a:gs pos="0">
                <a:schemeClr val="accent2">
                  <a:lumMod val="90000"/>
                  <a:lumOff val="10000"/>
                  <a:tint val="66000"/>
                  <a:satMod val="160000"/>
                </a:schemeClr>
              </a:gs>
              <a:gs pos="50000">
                <a:schemeClr val="accent2">
                  <a:lumMod val="90000"/>
                  <a:lumOff val="10000"/>
                  <a:tint val="44500"/>
                  <a:satMod val="160000"/>
                </a:schemeClr>
              </a:gs>
              <a:gs pos="100000">
                <a:schemeClr val="bg1"/>
              </a:gs>
            </a:gsLst>
            <a:lin ang="10800000" scaled="1"/>
            <a:tileRect/>
          </a:gradFill>
          <a:ln>
            <a:noFill/>
          </a:ln>
        </p:spPr>
        <p:txBody>
          <a:bodyPr anchor="ctr"/>
          <a:lstStyle/>
          <a:p>
            <a:pPr algn="r" defTabSz="493713" eaLnBrk="1"/>
            <a:endParaRPr lang="en-US" sz="3200" dirty="0">
              <a:solidFill>
                <a:srgbClr val="808080"/>
              </a:solidFill>
              <a:sym typeface="Helvetica Light" charset="0"/>
            </a:endParaRPr>
          </a:p>
        </p:txBody>
      </p:sp>
      <p:sp>
        <p:nvSpPr>
          <p:cNvPr id="30" name="Shape 1187"/>
          <p:cNvSpPr/>
          <p:nvPr/>
        </p:nvSpPr>
        <p:spPr>
          <a:xfrm>
            <a:off x="6326229" y="4156163"/>
            <a:ext cx="1774299" cy="223138"/>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lgn="ctr">
              <a:defRPr b="1">
                <a:solidFill>
                  <a:srgbClr val="7CC7FF"/>
                </a:solidFill>
              </a:defRPr>
            </a:lvl1pPr>
          </a:lstStyle>
          <a:p>
            <a:pPr defTabSz="309563" eaLnBrk="1" fontAlgn="auto">
              <a:spcBef>
                <a:spcPts val="0"/>
              </a:spcBef>
              <a:spcAft>
                <a:spcPts val="0"/>
              </a:spcAft>
              <a:defRPr/>
            </a:pPr>
            <a:r>
              <a:rPr lang="en-US" sz="1200" kern="0" dirty="0" smtClean="0">
                <a:solidFill>
                  <a:schemeClr val="accent2">
                    <a:lumMod val="90000"/>
                    <a:lumOff val="10000"/>
                  </a:schemeClr>
                </a:solidFill>
                <a:latin typeface="Helvetica"/>
                <a:ea typeface="Arial"/>
                <a:cs typeface="Helvetica"/>
                <a:sym typeface="Arial"/>
              </a:rPr>
              <a:t>DEVELOPMENT SPEED</a:t>
            </a:r>
            <a:endParaRPr lang="en-US" sz="1200" kern="0" dirty="0">
              <a:solidFill>
                <a:schemeClr val="accent2">
                  <a:lumMod val="90000"/>
                  <a:lumOff val="10000"/>
                </a:schemeClr>
              </a:solidFill>
              <a:latin typeface="Helvetica"/>
              <a:ea typeface="Arial"/>
              <a:cs typeface="Helvetica"/>
              <a:sym typeface="Arial"/>
            </a:endParaRPr>
          </a:p>
        </p:txBody>
      </p:sp>
      <p:sp>
        <p:nvSpPr>
          <p:cNvPr id="32" name="Shape 1187"/>
          <p:cNvSpPr/>
          <p:nvPr/>
        </p:nvSpPr>
        <p:spPr>
          <a:xfrm>
            <a:off x="3730123" y="4156163"/>
            <a:ext cx="1064394" cy="223138"/>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lgn="ctr">
              <a:defRPr b="1">
                <a:solidFill>
                  <a:srgbClr val="7CC7FF"/>
                </a:solidFill>
              </a:defRPr>
            </a:lvl1pPr>
          </a:lstStyle>
          <a:p>
            <a:pPr defTabSz="309563" eaLnBrk="1" fontAlgn="auto">
              <a:spcBef>
                <a:spcPts val="0"/>
              </a:spcBef>
              <a:spcAft>
                <a:spcPts val="0"/>
              </a:spcAft>
              <a:defRPr/>
            </a:pPr>
            <a:r>
              <a:rPr lang="en-US" sz="1200" kern="0" dirty="0" smtClean="0">
                <a:solidFill>
                  <a:schemeClr val="accent2">
                    <a:lumMod val="90000"/>
                    <a:lumOff val="10000"/>
                  </a:schemeClr>
                </a:solidFill>
                <a:latin typeface="Helvetica"/>
                <a:ea typeface="Arial"/>
                <a:cs typeface="Helvetica"/>
                <a:sym typeface="Arial"/>
              </a:rPr>
              <a:t>PORTABILITY</a:t>
            </a:r>
            <a:endParaRPr lang="en-US" sz="1200" kern="0" dirty="0">
              <a:solidFill>
                <a:schemeClr val="accent2">
                  <a:lumMod val="90000"/>
                  <a:lumOff val="10000"/>
                </a:schemeClr>
              </a:solidFill>
              <a:latin typeface="Helvetica"/>
              <a:ea typeface="Arial"/>
              <a:cs typeface="Helvetica"/>
              <a:sym typeface="Arial"/>
            </a:endParaRPr>
          </a:p>
        </p:txBody>
      </p:sp>
      <p:sp>
        <p:nvSpPr>
          <p:cNvPr id="33" name="Shape 1187"/>
          <p:cNvSpPr/>
          <p:nvPr/>
        </p:nvSpPr>
        <p:spPr>
          <a:xfrm>
            <a:off x="794339" y="4071168"/>
            <a:ext cx="1893828" cy="407804"/>
          </a:xfrm>
          <a:prstGeom prst="rect">
            <a:avLst/>
          </a:prstGeom>
          <a:ln w="12700">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lvl1pPr algn="ctr">
              <a:defRPr b="1">
                <a:solidFill>
                  <a:srgbClr val="7CC7FF"/>
                </a:solidFill>
              </a:defRPr>
            </a:lvl1pPr>
          </a:lstStyle>
          <a:p>
            <a:pPr defTabSz="309563" eaLnBrk="1" fontAlgn="auto">
              <a:spcBef>
                <a:spcPts val="0"/>
              </a:spcBef>
              <a:spcAft>
                <a:spcPts val="0"/>
              </a:spcAft>
              <a:defRPr/>
            </a:pPr>
            <a:r>
              <a:rPr lang="en-US" sz="1200" kern="0" dirty="0" smtClean="0">
                <a:solidFill>
                  <a:schemeClr val="accent2">
                    <a:lumMod val="90000"/>
                    <a:lumOff val="10000"/>
                  </a:schemeClr>
                </a:solidFill>
                <a:latin typeface="Helvetica"/>
                <a:ea typeface="Arial"/>
                <a:cs typeface="Helvetica"/>
                <a:sym typeface="Arial"/>
              </a:rPr>
              <a:t>PERFORMANCE &amp; CONTROL</a:t>
            </a:r>
            <a:endParaRPr lang="en-US" sz="1200" kern="0" dirty="0">
              <a:solidFill>
                <a:schemeClr val="accent2">
                  <a:lumMod val="90000"/>
                  <a:lumOff val="10000"/>
                </a:schemeClr>
              </a:solidFill>
              <a:latin typeface="Helvetica"/>
              <a:ea typeface="Arial"/>
              <a:cs typeface="Helvetica"/>
              <a:sym typeface="Arial"/>
            </a:endParaRPr>
          </a:p>
        </p:txBody>
      </p:sp>
      <p:pic>
        <p:nvPicPr>
          <p:cNvPr id="3" name="Picture 2" descr="openwhis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794" y="1767171"/>
            <a:ext cx="892025" cy="578611"/>
          </a:xfrm>
          <a:prstGeom prst="rect">
            <a:avLst/>
          </a:prstGeom>
        </p:spPr>
      </p:pic>
      <p:pic>
        <p:nvPicPr>
          <p:cNvPr id="4" name="Picture 3" descr="virtualserv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625" y="1715398"/>
            <a:ext cx="633748" cy="635096"/>
          </a:xfrm>
          <a:prstGeom prst="rect">
            <a:avLst/>
          </a:prstGeom>
        </p:spPr>
      </p:pic>
      <p:pic>
        <p:nvPicPr>
          <p:cNvPr id="5" name="Picture 4" descr="container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2317" y="1668063"/>
            <a:ext cx="854949" cy="749046"/>
          </a:xfrm>
          <a:prstGeom prst="rect">
            <a:avLst/>
          </a:prstGeom>
        </p:spPr>
      </p:pic>
      <p:sp>
        <p:nvSpPr>
          <p:cNvPr id="31" name="Content Placeholder 12"/>
          <p:cNvSpPr txBox="1">
            <a:spLocks/>
          </p:cNvSpPr>
          <p:nvPr/>
        </p:nvSpPr>
        <p:spPr bwMode="auto">
          <a:xfrm>
            <a:off x="311790" y="2647156"/>
            <a:ext cx="13017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rgbClr val="5AAAFA"/>
                </a:solidFill>
                <a:latin typeface="Helvetica" charset="0"/>
              </a:rPr>
              <a:t>Bare Metal</a:t>
            </a:r>
          </a:p>
          <a:p>
            <a:pPr marL="0" lvl="1" algn="ctr" eaLnBrk="1" hangingPunct="1">
              <a:lnSpc>
                <a:spcPct val="110000"/>
              </a:lnSpc>
              <a:spcBef>
                <a:spcPts val="624"/>
              </a:spcBef>
            </a:pPr>
            <a:r>
              <a:rPr lang="en-US" altLang="en-US" sz="1000" dirty="0" smtClean="0">
                <a:solidFill>
                  <a:schemeClr val="bg2">
                    <a:lumMod val="50000"/>
                  </a:schemeClr>
                </a:solidFill>
                <a:latin typeface="Helvetica Light" charset="0"/>
              </a:rPr>
              <a:t>Maximum performance and control</a:t>
            </a:r>
            <a:endParaRPr lang="en-US" altLang="en-US" sz="1000" dirty="0">
              <a:solidFill>
                <a:schemeClr val="bg2">
                  <a:lumMod val="50000"/>
                </a:schemeClr>
              </a:solidFill>
              <a:latin typeface="Helvetica Light"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pic>
        <p:nvPicPr>
          <p:cNvPr id="34" name="Picture 33" descr="perform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422" y="1668063"/>
            <a:ext cx="833469" cy="632225"/>
          </a:xfrm>
          <a:prstGeom prst="rect">
            <a:avLst/>
          </a:prstGeom>
        </p:spPr>
      </p:pic>
      <p:sp>
        <p:nvSpPr>
          <p:cNvPr id="35" name="Content Placeholder 12"/>
          <p:cNvSpPr txBox="1">
            <a:spLocks/>
          </p:cNvSpPr>
          <p:nvPr/>
        </p:nvSpPr>
        <p:spPr bwMode="auto">
          <a:xfrm>
            <a:off x="5720211" y="2647156"/>
            <a:ext cx="13017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lvl="1" algn="ctr" eaLnBrk="1" hangingPunct="1">
              <a:lnSpc>
                <a:spcPct val="110000"/>
              </a:lnSpc>
              <a:spcBef>
                <a:spcPct val="20000"/>
              </a:spcBef>
              <a:buFont typeface="Arial" charset="0"/>
              <a:buNone/>
            </a:pPr>
            <a:r>
              <a:rPr lang="en-US" altLang="en-US" sz="1200" b="1" dirty="0" smtClean="0">
                <a:solidFill>
                  <a:srgbClr val="5AAAFA"/>
                </a:solidFill>
                <a:latin typeface="Helvetica" charset="0"/>
              </a:rPr>
              <a:t>Cloud Foundry</a:t>
            </a:r>
          </a:p>
          <a:p>
            <a:pPr marL="0" lvl="1" algn="ctr" eaLnBrk="1" hangingPunct="1">
              <a:lnSpc>
                <a:spcPct val="110000"/>
              </a:lnSpc>
              <a:spcBef>
                <a:spcPts val="624"/>
              </a:spcBef>
            </a:pPr>
            <a:r>
              <a:rPr lang="en-US" altLang="en-US" sz="1000" dirty="0" smtClean="0">
                <a:solidFill>
                  <a:schemeClr val="bg2">
                    <a:lumMod val="50000"/>
                  </a:schemeClr>
                </a:solidFill>
                <a:latin typeface="Helvetica Light" charset="0"/>
              </a:rPr>
              <a:t>Open PaaS environment</a:t>
            </a:r>
            <a:endParaRPr lang="en-US" altLang="en-US" sz="1000" dirty="0">
              <a:solidFill>
                <a:schemeClr val="bg2">
                  <a:lumMod val="50000"/>
                </a:schemeClr>
              </a:solidFill>
              <a:latin typeface="Helvetica Light"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a:p>
            <a:pPr marL="0" lvl="1" algn="ctr" eaLnBrk="1" hangingPunct="1">
              <a:lnSpc>
                <a:spcPct val="110000"/>
              </a:lnSpc>
              <a:spcBef>
                <a:spcPct val="20000"/>
              </a:spcBef>
              <a:buFont typeface="Arial" charset="0"/>
              <a:buNone/>
            </a:pPr>
            <a:endParaRPr lang="en-US" altLang="en-US" sz="1200" b="1" dirty="0">
              <a:solidFill>
                <a:schemeClr val="bg2"/>
              </a:solidFill>
              <a:latin typeface="Helvetica" charset="0"/>
            </a:endParaRPr>
          </a:p>
        </p:txBody>
      </p:sp>
      <p:pic>
        <p:nvPicPr>
          <p:cNvPr id="36" name="Picture 35" descr="cloud-foundry.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7197" y="1532267"/>
            <a:ext cx="880395" cy="881993"/>
          </a:xfrm>
          <a:prstGeom prst="rect">
            <a:avLst/>
          </a:prstGeom>
        </p:spPr>
      </p:pic>
    </p:spTree>
    <p:extLst>
      <p:ext uri="{BB962C8B-B14F-4D97-AF65-F5344CB8AC3E}">
        <p14:creationId xmlns:p14="http://schemas.microsoft.com/office/powerpoint/2010/main" val="3650636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1151" y="1031612"/>
            <a:ext cx="8521698" cy="3313621"/>
          </a:xfrm>
        </p:spPr>
        <p:txBody>
          <a:bodyPr>
            <a:normAutofit/>
          </a:bodyPr>
          <a:lstStyle/>
          <a:p>
            <a:pPr marL="0" indent="0">
              <a:buFont typeface="Arial" charset="0"/>
              <a:buNone/>
              <a:defRPr/>
            </a:pPr>
            <a:r>
              <a:rPr lang="en-US" sz="1800" b="1" dirty="0" smtClean="0">
                <a:solidFill>
                  <a:schemeClr val="accent5"/>
                </a:solidFill>
              </a:rPr>
              <a:t>Eliminates and simplifies </a:t>
            </a:r>
            <a:r>
              <a:rPr lang="en-US" sz="1800" b="1" dirty="0">
                <a:solidFill>
                  <a:schemeClr val="accent5"/>
                </a:solidFill>
              </a:rPr>
              <a:t>various </a:t>
            </a:r>
            <a:r>
              <a:rPr lang="en-US" sz="1800" b="1" dirty="0" smtClean="0">
                <a:solidFill>
                  <a:schemeClr val="accent5"/>
                </a:solidFill>
              </a:rPr>
              <a:t>tasks compared to on-premises or IaaS</a:t>
            </a:r>
            <a:endParaRPr lang="en-US" sz="1800" b="1" dirty="0">
              <a:solidFill>
                <a:schemeClr val="accent5"/>
              </a:solidFill>
            </a:endParaRPr>
          </a:p>
          <a:p>
            <a:pPr>
              <a:buFont typeface="Arial" charset="0"/>
              <a:buChar char="•"/>
              <a:defRPr/>
            </a:pPr>
            <a:endParaRPr lang="en-US" sz="1800" b="1" dirty="0"/>
          </a:p>
          <a:p>
            <a:pPr marL="256402" indent="-256402">
              <a:spcBef>
                <a:spcPts val="0"/>
              </a:spcBef>
              <a:spcAft>
                <a:spcPts val="600"/>
              </a:spcAft>
              <a:defRPr/>
            </a:pPr>
            <a:r>
              <a:rPr lang="en-US" sz="1400" dirty="0" smtClean="0"/>
              <a:t>Health management</a:t>
            </a:r>
          </a:p>
          <a:p>
            <a:pPr marL="256402" indent="-256402">
              <a:spcBef>
                <a:spcPts val="0"/>
              </a:spcBef>
              <a:spcAft>
                <a:spcPts val="600"/>
              </a:spcAft>
              <a:defRPr/>
            </a:pPr>
            <a:r>
              <a:rPr lang="en-US" sz="1400" dirty="0" smtClean="0"/>
              <a:t>Load balancing</a:t>
            </a:r>
          </a:p>
          <a:p>
            <a:pPr marL="256402" indent="-256402">
              <a:spcBef>
                <a:spcPts val="0"/>
              </a:spcBef>
              <a:spcAft>
                <a:spcPts val="600"/>
              </a:spcAft>
              <a:defRPr/>
            </a:pPr>
            <a:r>
              <a:rPr lang="en-US" sz="1400" dirty="0" smtClean="0"/>
              <a:t>Scaling</a:t>
            </a:r>
          </a:p>
          <a:p>
            <a:pPr marL="256402" indent="-256402">
              <a:spcBef>
                <a:spcPts val="0"/>
              </a:spcBef>
              <a:spcAft>
                <a:spcPts val="600"/>
              </a:spcAft>
              <a:defRPr/>
            </a:pPr>
            <a:r>
              <a:rPr lang="en-US" sz="1400" dirty="0" smtClean="0"/>
              <a:t>Deployment</a:t>
            </a:r>
          </a:p>
          <a:p>
            <a:pPr marL="256402" indent="-256402">
              <a:spcBef>
                <a:spcPts val="0"/>
              </a:spcBef>
              <a:spcAft>
                <a:spcPts val="600"/>
              </a:spcAft>
              <a:defRPr/>
            </a:pPr>
            <a:r>
              <a:rPr lang="en-US" sz="1400" dirty="0" smtClean="0"/>
              <a:t>OS patching</a:t>
            </a:r>
            <a:endParaRPr lang="en-US" sz="1400" dirty="0"/>
          </a:p>
          <a:p>
            <a:pPr marL="256402" indent="-256402">
              <a:spcBef>
                <a:spcPts val="0"/>
              </a:spcBef>
              <a:spcAft>
                <a:spcPts val="600"/>
              </a:spcAft>
              <a:defRPr/>
            </a:pPr>
            <a:r>
              <a:rPr lang="en-US" sz="1400" dirty="0"/>
              <a:t>OS security </a:t>
            </a:r>
            <a:r>
              <a:rPr lang="en-US" sz="1400" dirty="0" smtClean="0"/>
              <a:t>hardening</a:t>
            </a:r>
            <a:endParaRPr lang="en-US" sz="1400" dirty="0"/>
          </a:p>
        </p:txBody>
      </p:sp>
      <p:sp>
        <p:nvSpPr>
          <p:cNvPr id="3" name="Title 2"/>
          <p:cNvSpPr>
            <a:spLocks noGrp="1"/>
          </p:cNvSpPr>
          <p:nvPr>
            <p:ph type="title"/>
          </p:nvPr>
        </p:nvSpPr>
        <p:spPr/>
        <p:txBody>
          <a:bodyPr>
            <a:normAutofit fontScale="90000"/>
          </a:bodyPr>
          <a:lstStyle/>
          <a:p>
            <a:pPr>
              <a:defRPr/>
            </a:pPr>
            <a:r>
              <a:rPr lang="en-US" dirty="0"/>
              <a:t>Benefits of </a:t>
            </a:r>
            <a:r>
              <a:rPr lang="en-US" dirty="0" smtClean="0"/>
              <a:t>Bluemix Cloud Foundry applications</a:t>
            </a:r>
            <a:endParaRPr lang="en-US" dirty="0"/>
          </a:p>
        </p:txBody>
      </p:sp>
      <p:grpSp>
        <p:nvGrpSpPr>
          <p:cNvPr id="30722" name="Group 1"/>
          <p:cNvGrpSpPr>
            <a:grpSpLocks/>
          </p:cNvGrpSpPr>
          <p:nvPr/>
        </p:nvGrpSpPr>
        <p:grpSpPr bwMode="auto">
          <a:xfrm>
            <a:off x="2740025" y="1433425"/>
            <a:ext cx="6288088" cy="3457575"/>
            <a:chOff x="637382" y="1532890"/>
            <a:chExt cx="8678863" cy="6238558"/>
          </a:xfrm>
        </p:grpSpPr>
        <p:grpSp>
          <p:nvGrpSpPr>
            <p:cNvPr id="30724" name="Group 1"/>
            <p:cNvGrpSpPr>
              <a:grpSpLocks/>
            </p:cNvGrpSpPr>
            <p:nvPr/>
          </p:nvGrpSpPr>
          <p:grpSpPr bwMode="auto">
            <a:xfrm>
              <a:off x="663575" y="1558079"/>
              <a:ext cx="2147888" cy="5258965"/>
              <a:chOff x="380" y="866"/>
              <a:chExt cx="1230" cy="2923"/>
            </a:xfrm>
          </p:grpSpPr>
          <p:pic>
            <p:nvPicPr>
              <p:cNvPr id="15362" name="Picture 2"/>
              <p:cNvPicPr>
                <a:picLocks noChangeAspect="1" noChangeArrowheads="1"/>
              </p:cNvPicPr>
              <p:nvPr/>
            </p:nvPicPr>
            <p:blipFill>
              <a:blip r:embed="rId3"/>
              <a:srcRect/>
              <a:stretch>
                <a:fillRect/>
              </a:stretch>
            </p:blipFill>
            <p:spPr bwMode="auto">
              <a:xfrm>
                <a:off x="380" y="868"/>
                <a:ext cx="1227" cy="29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63" name="Text Box 3"/>
              <p:cNvSpPr txBox="1">
                <a:spLocks noChangeArrowheads="1"/>
              </p:cNvSpPr>
              <p:nvPr/>
            </p:nvSpPr>
            <p:spPr bwMode="auto">
              <a:xfrm>
                <a:off x="445" y="925"/>
                <a:ext cx="1103" cy="2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grpSp>
          <p:nvGrpSpPr>
            <p:cNvPr id="30725" name="Group 4"/>
            <p:cNvGrpSpPr>
              <a:grpSpLocks/>
            </p:cNvGrpSpPr>
            <p:nvPr/>
          </p:nvGrpSpPr>
          <p:grpSpPr bwMode="auto">
            <a:xfrm>
              <a:off x="2842895" y="1558079"/>
              <a:ext cx="2147888" cy="5258965"/>
              <a:chOff x="1628" y="866"/>
              <a:chExt cx="1230" cy="2923"/>
            </a:xfrm>
          </p:grpSpPr>
          <p:pic>
            <p:nvPicPr>
              <p:cNvPr id="15365" name="Picture 5"/>
              <p:cNvPicPr>
                <a:picLocks noChangeAspect="1" noChangeArrowheads="1"/>
              </p:cNvPicPr>
              <p:nvPr/>
            </p:nvPicPr>
            <p:blipFill>
              <a:blip r:embed="rId4"/>
              <a:srcRect/>
              <a:stretch>
                <a:fillRect/>
              </a:stretch>
            </p:blipFill>
            <p:spPr bwMode="auto">
              <a:xfrm>
                <a:off x="1626" y="868"/>
                <a:ext cx="1232" cy="29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66" name="Text Box 6"/>
              <p:cNvSpPr txBox="1">
                <a:spLocks noChangeArrowheads="1"/>
              </p:cNvSpPr>
              <p:nvPr/>
            </p:nvSpPr>
            <p:spPr bwMode="auto">
              <a:xfrm>
                <a:off x="1695" y="925"/>
                <a:ext cx="1103" cy="2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grpSp>
          <p:nvGrpSpPr>
            <p:cNvPr id="30726" name="Group 7"/>
            <p:cNvGrpSpPr>
              <a:grpSpLocks/>
            </p:cNvGrpSpPr>
            <p:nvPr/>
          </p:nvGrpSpPr>
          <p:grpSpPr bwMode="auto">
            <a:xfrm>
              <a:off x="7168357" y="1532890"/>
              <a:ext cx="2147888" cy="5284153"/>
              <a:chOff x="4105" y="852"/>
              <a:chExt cx="1230" cy="2937"/>
            </a:xfrm>
          </p:grpSpPr>
          <p:pic>
            <p:nvPicPr>
              <p:cNvPr id="15368" name="Picture 8"/>
              <p:cNvPicPr>
                <a:picLocks noChangeAspect="1" noChangeArrowheads="1"/>
              </p:cNvPicPr>
              <p:nvPr/>
            </p:nvPicPr>
            <p:blipFill>
              <a:blip r:embed="rId5"/>
              <a:srcRect/>
              <a:stretch>
                <a:fillRect/>
              </a:stretch>
            </p:blipFill>
            <p:spPr bwMode="auto">
              <a:xfrm>
                <a:off x="4108" y="852"/>
                <a:ext cx="1227" cy="29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69" name="Text Box 9"/>
              <p:cNvSpPr txBox="1">
                <a:spLocks noChangeArrowheads="1"/>
              </p:cNvSpPr>
              <p:nvPr/>
            </p:nvSpPr>
            <p:spPr bwMode="auto">
              <a:xfrm>
                <a:off x="4172" y="912"/>
                <a:ext cx="1103" cy="2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grpSp>
          <p:nvGrpSpPr>
            <p:cNvPr id="30727" name="Group 10"/>
            <p:cNvGrpSpPr>
              <a:grpSpLocks/>
            </p:cNvGrpSpPr>
            <p:nvPr/>
          </p:nvGrpSpPr>
          <p:grpSpPr bwMode="auto">
            <a:xfrm>
              <a:off x="5008245" y="1534690"/>
              <a:ext cx="2147888" cy="5282353"/>
              <a:chOff x="2868" y="853"/>
              <a:chExt cx="1230" cy="2936"/>
            </a:xfrm>
          </p:grpSpPr>
          <p:pic>
            <p:nvPicPr>
              <p:cNvPr id="15371" name="Picture 11"/>
              <p:cNvPicPr>
                <a:picLocks noChangeAspect="1" noChangeArrowheads="1"/>
              </p:cNvPicPr>
              <p:nvPr/>
            </p:nvPicPr>
            <p:blipFill>
              <a:blip r:embed="rId6"/>
              <a:srcRect/>
              <a:stretch>
                <a:fillRect/>
              </a:stretch>
            </p:blipFill>
            <p:spPr bwMode="auto">
              <a:xfrm>
                <a:off x="2868" y="858"/>
                <a:ext cx="1232" cy="29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72" name="Text Box 12"/>
              <p:cNvSpPr txBox="1">
                <a:spLocks noChangeArrowheads="1"/>
              </p:cNvSpPr>
              <p:nvPr/>
            </p:nvSpPr>
            <p:spPr bwMode="auto">
              <a:xfrm>
                <a:off x="2935" y="914"/>
                <a:ext cx="1107" cy="27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grpSp>
          <p:nvGrpSpPr>
            <p:cNvPr id="30728" name="Group 13"/>
            <p:cNvGrpSpPr>
              <a:grpSpLocks/>
            </p:cNvGrpSpPr>
            <p:nvPr/>
          </p:nvGrpSpPr>
          <p:grpSpPr bwMode="auto">
            <a:xfrm>
              <a:off x="637382" y="6712692"/>
              <a:ext cx="8678863" cy="1054312"/>
              <a:chOff x="365" y="3731"/>
              <a:chExt cx="4970" cy="586"/>
            </a:xfrm>
          </p:grpSpPr>
          <p:pic>
            <p:nvPicPr>
              <p:cNvPr id="15374" name="Picture 14"/>
              <p:cNvPicPr>
                <a:picLocks noChangeAspect="1" noChangeArrowheads="1"/>
              </p:cNvPicPr>
              <p:nvPr/>
            </p:nvPicPr>
            <p:blipFill>
              <a:blip r:embed="rId7"/>
              <a:srcRect/>
              <a:stretch>
                <a:fillRect/>
              </a:stretch>
            </p:blipFill>
            <p:spPr bwMode="auto">
              <a:xfrm>
                <a:off x="365" y="3726"/>
                <a:ext cx="4970" cy="5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75" name="Text Box 15"/>
              <p:cNvSpPr txBox="1">
                <a:spLocks noChangeArrowheads="1"/>
              </p:cNvSpPr>
              <p:nvPr/>
            </p:nvSpPr>
            <p:spPr bwMode="auto">
              <a:xfrm>
                <a:off x="2462" y="4049"/>
                <a:ext cx="242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sp>
          <p:nvSpPr>
            <p:cNvPr id="15376" name="Text Box 16"/>
            <p:cNvSpPr txBox="1">
              <a:spLocks noChangeArrowheads="1"/>
            </p:cNvSpPr>
            <p:nvPr/>
          </p:nvSpPr>
          <p:spPr bwMode="auto">
            <a:xfrm>
              <a:off x="3827592" y="7201443"/>
              <a:ext cx="5190666" cy="570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00278" tIns="52145" rIns="100278" bIns="52145">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100" dirty="0">
                  <a:solidFill>
                    <a:srgbClr val="FFFFFF"/>
                  </a:solidFill>
                  <a:cs typeface="ＭＳ Ｐゴシック" charset="0"/>
                </a:rPr>
                <a:t>Standardization; OPEX savings; faster time to value</a:t>
              </a:r>
            </a:p>
          </p:txBody>
        </p:sp>
        <p:grpSp>
          <p:nvGrpSpPr>
            <p:cNvPr id="30730" name="Group 17"/>
            <p:cNvGrpSpPr>
              <a:grpSpLocks/>
            </p:cNvGrpSpPr>
            <p:nvPr/>
          </p:nvGrpSpPr>
          <p:grpSpPr bwMode="auto">
            <a:xfrm>
              <a:off x="798037" y="6005619"/>
              <a:ext cx="1878965" cy="471382"/>
              <a:chOff x="457" y="3338"/>
              <a:chExt cx="1076" cy="262"/>
            </a:xfrm>
          </p:grpSpPr>
          <p:pic>
            <p:nvPicPr>
              <p:cNvPr id="15378" name="Picture 18"/>
              <p:cNvPicPr>
                <a:picLocks noChangeAspect="1" noChangeArrowheads="1"/>
              </p:cNvPicPr>
              <p:nvPr/>
            </p:nvPicPr>
            <p:blipFill>
              <a:blip r:embed="rId8"/>
              <a:srcRect/>
              <a:stretch>
                <a:fillRect/>
              </a:stretch>
            </p:blipFill>
            <p:spPr bwMode="auto">
              <a:xfrm>
                <a:off x="457" y="3345"/>
                <a:ext cx="1079"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79" name="Text Box 19"/>
              <p:cNvSpPr txBox="1">
                <a:spLocks noChangeArrowheads="1"/>
              </p:cNvSpPr>
              <p:nvPr/>
            </p:nvSpPr>
            <p:spPr bwMode="auto">
              <a:xfrm>
                <a:off x="479" y="3375"/>
                <a:ext cx="1033"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Networking</a:t>
                </a:r>
              </a:p>
            </p:txBody>
          </p:sp>
        </p:grpSp>
        <p:grpSp>
          <p:nvGrpSpPr>
            <p:cNvPr id="30731" name="Group 20"/>
            <p:cNvGrpSpPr>
              <a:grpSpLocks/>
            </p:cNvGrpSpPr>
            <p:nvPr/>
          </p:nvGrpSpPr>
          <p:grpSpPr bwMode="auto">
            <a:xfrm>
              <a:off x="798037" y="5516245"/>
              <a:ext cx="1878965" cy="474980"/>
              <a:chOff x="457" y="3066"/>
              <a:chExt cx="1076" cy="264"/>
            </a:xfrm>
          </p:grpSpPr>
          <p:pic>
            <p:nvPicPr>
              <p:cNvPr id="15381" name="Picture 21"/>
              <p:cNvPicPr>
                <a:picLocks noChangeAspect="1" noChangeArrowheads="1"/>
              </p:cNvPicPr>
              <p:nvPr/>
            </p:nvPicPr>
            <p:blipFill>
              <a:blip r:embed="rId8"/>
              <a:srcRect/>
              <a:stretch>
                <a:fillRect/>
              </a:stretch>
            </p:blipFill>
            <p:spPr bwMode="auto">
              <a:xfrm>
                <a:off x="457" y="3068"/>
                <a:ext cx="1079"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82" name="Text Box 22"/>
              <p:cNvSpPr txBox="1">
                <a:spLocks noChangeArrowheads="1"/>
              </p:cNvSpPr>
              <p:nvPr/>
            </p:nvSpPr>
            <p:spPr bwMode="auto">
              <a:xfrm>
                <a:off x="479" y="3097"/>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Storage</a:t>
                </a:r>
              </a:p>
            </p:txBody>
          </p:sp>
        </p:grpSp>
        <p:grpSp>
          <p:nvGrpSpPr>
            <p:cNvPr id="30732" name="Group 23"/>
            <p:cNvGrpSpPr>
              <a:grpSpLocks/>
            </p:cNvGrpSpPr>
            <p:nvPr/>
          </p:nvGrpSpPr>
          <p:grpSpPr bwMode="auto">
            <a:xfrm>
              <a:off x="798037" y="5030470"/>
              <a:ext cx="1878965" cy="471382"/>
              <a:chOff x="457" y="2796"/>
              <a:chExt cx="1076" cy="262"/>
            </a:xfrm>
          </p:grpSpPr>
          <p:pic>
            <p:nvPicPr>
              <p:cNvPr id="15384" name="Picture 24"/>
              <p:cNvPicPr>
                <a:picLocks noChangeAspect="1" noChangeArrowheads="1"/>
              </p:cNvPicPr>
              <p:nvPr/>
            </p:nvPicPr>
            <p:blipFill>
              <a:blip r:embed="rId8"/>
              <a:srcRect/>
              <a:stretch>
                <a:fillRect/>
              </a:stretch>
            </p:blipFill>
            <p:spPr bwMode="auto">
              <a:xfrm>
                <a:off x="457" y="2791"/>
                <a:ext cx="1079" cy="2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85" name="Text Box 25"/>
              <p:cNvSpPr txBox="1">
                <a:spLocks noChangeArrowheads="1"/>
              </p:cNvSpPr>
              <p:nvPr/>
            </p:nvSpPr>
            <p:spPr bwMode="auto">
              <a:xfrm>
                <a:off x="479" y="2825"/>
                <a:ext cx="103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Servers</a:t>
                </a:r>
              </a:p>
            </p:txBody>
          </p:sp>
        </p:grpSp>
        <p:grpSp>
          <p:nvGrpSpPr>
            <p:cNvPr id="30733" name="Group 26"/>
            <p:cNvGrpSpPr>
              <a:grpSpLocks/>
            </p:cNvGrpSpPr>
            <p:nvPr/>
          </p:nvGrpSpPr>
          <p:grpSpPr bwMode="auto">
            <a:xfrm>
              <a:off x="798037" y="4541097"/>
              <a:ext cx="1878965" cy="474980"/>
              <a:chOff x="457" y="2524"/>
              <a:chExt cx="1076" cy="264"/>
            </a:xfrm>
          </p:grpSpPr>
          <p:pic>
            <p:nvPicPr>
              <p:cNvPr id="15387" name="Picture 27"/>
              <p:cNvPicPr>
                <a:picLocks noChangeAspect="1" noChangeArrowheads="1"/>
              </p:cNvPicPr>
              <p:nvPr/>
            </p:nvPicPr>
            <p:blipFill>
              <a:blip r:embed="rId8"/>
              <a:srcRect/>
              <a:stretch>
                <a:fillRect/>
              </a:stretch>
            </p:blipFill>
            <p:spPr bwMode="auto">
              <a:xfrm>
                <a:off x="457" y="2524"/>
                <a:ext cx="1079"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88" name="Text Box 28"/>
              <p:cNvSpPr txBox="1">
                <a:spLocks noChangeArrowheads="1"/>
              </p:cNvSpPr>
              <p:nvPr/>
            </p:nvSpPr>
            <p:spPr bwMode="auto">
              <a:xfrm>
                <a:off x="479" y="2554"/>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Virtualization</a:t>
                </a:r>
              </a:p>
            </p:txBody>
          </p:sp>
        </p:grpSp>
        <p:grpSp>
          <p:nvGrpSpPr>
            <p:cNvPr id="30734" name="Group 29"/>
            <p:cNvGrpSpPr>
              <a:grpSpLocks/>
            </p:cNvGrpSpPr>
            <p:nvPr/>
          </p:nvGrpSpPr>
          <p:grpSpPr bwMode="auto">
            <a:xfrm>
              <a:off x="798037" y="4046327"/>
              <a:ext cx="1878965" cy="471382"/>
              <a:chOff x="457" y="2249"/>
              <a:chExt cx="1076" cy="262"/>
            </a:xfrm>
          </p:grpSpPr>
          <p:pic>
            <p:nvPicPr>
              <p:cNvPr id="15390" name="Picture 30"/>
              <p:cNvPicPr>
                <a:picLocks noChangeAspect="1" noChangeArrowheads="1"/>
              </p:cNvPicPr>
              <p:nvPr/>
            </p:nvPicPr>
            <p:blipFill>
              <a:blip r:embed="rId8"/>
              <a:srcRect/>
              <a:stretch>
                <a:fillRect/>
              </a:stretch>
            </p:blipFill>
            <p:spPr bwMode="auto">
              <a:xfrm>
                <a:off x="457" y="2242"/>
                <a:ext cx="1079" cy="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91" name="Text Box 31"/>
              <p:cNvSpPr txBox="1">
                <a:spLocks noChangeArrowheads="1"/>
              </p:cNvSpPr>
              <p:nvPr/>
            </p:nvSpPr>
            <p:spPr bwMode="auto">
              <a:xfrm>
                <a:off x="479" y="2280"/>
                <a:ext cx="103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O/S</a:t>
                </a:r>
              </a:p>
            </p:txBody>
          </p:sp>
        </p:grpSp>
        <p:grpSp>
          <p:nvGrpSpPr>
            <p:cNvPr id="30735" name="Group 32"/>
            <p:cNvGrpSpPr>
              <a:grpSpLocks/>
            </p:cNvGrpSpPr>
            <p:nvPr/>
          </p:nvGrpSpPr>
          <p:grpSpPr bwMode="auto">
            <a:xfrm>
              <a:off x="798037" y="3556953"/>
              <a:ext cx="1878965" cy="473180"/>
              <a:chOff x="457" y="1977"/>
              <a:chExt cx="1076" cy="263"/>
            </a:xfrm>
          </p:grpSpPr>
          <p:pic>
            <p:nvPicPr>
              <p:cNvPr id="15393" name="Picture 33"/>
              <p:cNvPicPr>
                <a:picLocks noChangeAspect="1" noChangeArrowheads="1"/>
              </p:cNvPicPr>
              <p:nvPr/>
            </p:nvPicPr>
            <p:blipFill>
              <a:blip r:embed="rId8"/>
              <a:srcRect/>
              <a:stretch>
                <a:fillRect/>
              </a:stretch>
            </p:blipFill>
            <p:spPr bwMode="auto">
              <a:xfrm>
                <a:off x="457" y="1979"/>
                <a:ext cx="1079"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94" name="Text Box 34"/>
              <p:cNvSpPr txBox="1">
                <a:spLocks noChangeArrowheads="1"/>
              </p:cNvSpPr>
              <p:nvPr/>
            </p:nvSpPr>
            <p:spPr bwMode="auto">
              <a:xfrm>
                <a:off x="479" y="2011"/>
                <a:ext cx="103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Middleware</a:t>
                </a:r>
              </a:p>
            </p:txBody>
          </p:sp>
        </p:grpSp>
        <p:grpSp>
          <p:nvGrpSpPr>
            <p:cNvPr id="30736" name="Group 35"/>
            <p:cNvGrpSpPr>
              <a:grpSpLocks/>
            </p:cNvGrpSpPr>
            <p:nvPr/>
          </p:nvGrpSpPr>
          <p:grpSpPr bwMode="auto">
            <a:xfrm>
              <a:off x="798037" y="3069379"/>
              <a:ext cx="1878965" cy="471382"/>
              <a:chOff x="457" y="1706"/>
              <a:chExt cx="1076" cy="262"/>
            </a:xfrm>
          </p:grpSpPr>
          <p:pic>
            <p:nvPicPr>
              <p:cNvPr id="15396" name="Picture 36"/>
              <p:cNvPicPr>
                <a:picLocks noChangeAspect="1" noChangeArrowheads="1"/>
              </p:cNvPicPr>
              <p:nvPr/>
            </p:nvPicPr>
            <p:blipFill>
              <a:blip r:embed="rId8"/>
              <a:srcRect/>
              <a:stretch>
                <a:fillRect/>
              </a:stretch>
            </p:blipFill>
            <p:spPr bwMode="auto">
              <a:xfrm>
                <a:off x="457" y="1707"/>
                <a:ext cx="1079"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97" name="Text Box 37"/>
              <p:cNvSpPr txBox="1">
                <a:spLocks noChangeArrowheads="1"/>
              </p:cNvSpPr>
              <p:nvPr/>
            </p:nvSpPr>
            <p:spPr bwMode="auto">
              <a:xfrm>
                <a:off x="479" y="1736"/>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Runtime</a:t>
                </a:r>
              </a:p>
            </p:txBody>
          </p:sp>
        </p:grpSp>
        <p:grpSp>
          <p:nvGrpSpPr>
            <p:cNvPr id="30737" name="Group 38"/>
            <p:cNvGrpSpPr>
              <a:grpSpLocks/>
            </p:cNvGrpSpPr>
            <p:nvPr/>
          </p:nvGrpSpPr>
          <p:grpSpPr bwMode="auto">
            <a:xfrm>
              <a:off x="798037" y="2581805"/>
              <a:ext cx="1878965" cy="473180"/>
              <a:chOff x="457" y="1435"/>
              <a:chExt cx="1076" cy="263"/>
            </a:xfrm>
          </p:grpSpPr>
          <p:pic>
            <p:nvPicPr>
              <p:cNvPr id="15399" name="Picture 39"/>
              <p:cNvPicPr>
                <a:picLocks noChangeAspect="1" noChangeArrowheads="1"/>
              </p:cNvPicPr>
              <p:nvPr/>
            </p:nvPicPr>
            <p:blipFill>
              <a:blip r:embed="rId8"/>
              <a:srcRect/>
              <a:stretch>
                <a:fillRect/>
              </a:stretch>
            </p:blipFill>
            <p:spPr bwMode="auto">
              <a:xfrm>
                <a:off x="457" y="1439"/>
                <a:ext cx="1079" cy="2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00" name="Text Box 40"/>
              <p:cNvSpPr txBox="1">
                <a:spLocks noChangeArrowheads="1"/>
              </p:cNvSpPr>
              <p:nvPr/>
            </p:nvSpPr>
            <p:spPr bwMode="auto">
              <a:xfrm>
                <a:off x="479" y="1467"/>
                <a:ext cx="1033"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Data</a:t>
                </a:r>
              </a:p>
            </p:txBody>
          </p:sp>
        </p:grpSp>
        <p:grpSp>
          <p:nvGrpSpPr>
            <p:cNvPr id="30738" name="Group 41"/>
            <p:cNvGrpSpPr>
              <a:grpSpLocks/>
            </p:cNvGrpSpPr>
            <p:nvPr/>
          </p:nvGrpSpPr>
          <p:grpSpPr bwMode="auto">
            <a:xfrm>
              <a:off x="798037" y="2085235"/>
              <a:ext cx="1878965" cy="480377"/>
              <a:chOff x="457" y="1159"/>
              <a:chExt cx="1076" cy="267"/>
            </a:xfrm>
          </p:grpSpPr>
          <p:pic>
            <p:nvPicPr>
              <p:cNvPr id="15402" name="Picture 42"/>
              <p:cNvPicPr>
                <a:picLocks noChangeAspect="1" noChangeArrowheads="1"/>
              </p:cNvPicPr>
              <p:nvPr/>
            </p:nvPicPr>
            <p:blipFill>
              <a:blip r:embed="rId9"/>
              <a:srcRect/>
              <a:stretch>
                <a:fillRect/>
              </a:stretch>
            </p:blipFill>
            <p:spPr bwMode="auto">
              <a:xfrm>
                <a:off x="457" y="1159"/>
                <a:ext cx="1079" cy="2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03" name="Text Box 43"/>
              <p:cNvSpPr txBox="1">
                <a:spLocks noChangeArrowheads="1"/>
              </p:cNvSpPr>
              <p:nvPr/>
            </p:nvSpPr>
            <p:spPr bwMode="auto">
              <a:xfrm>
                <a:off x="479" y="1193"/>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Applications</a:t>
                </a:r>
              </a:p>
            </p:txBody>
          </p:sp>
        </p:grpSp>
        <p:sp>
          <p:nvSpPr>
            <p:cNvPr id="15404" name="Text Box 44"/>
            <p:cNvSpPr txBox="1">
              <a:spLocks noChangeArrowheads="1"/>
            </p:cNvSpPr>
            <p:nvPr/>
          </p:nvSpPr>
          <p:spPr bwMode="auto">
            <a:xfrm>
              <a:off x="755700" y="1624549"/>
              <a:ext cx="2326925" cy="481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00278" tIns="52145" rIns="100278" bIns="52145">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lnSpc>
                  <a:spcPct val="90000"/>
                </a:lnSpc>
                <a:defRPr/>
              </a:pPr>
              <a:r>
                <a:rPr lang="en-US" sz="900" dirty="0">
                  <a:solidFill>
                    <a:srgbClr val="003366"/>
                  </a:solidFill>
                  <a:cs typeface="ＭＳ Ｐゴシック" charset="0"/>
                </a:rPr>
                <a:t>Traditional </a:t>
              </a:r>
              <a:r>
                <a:rPr lang="en-US" sz="900" dirty="0" smtClean="0">
                  <a:solidFill>
                    <a:srgbClr val="003366"/>
                  </a:solidFill>
                  <a:cs typeface="ＭＳ Ｐゴシック" charset="0"/>
                </a:rPr>
                <a:t>On</a:t>
              </a:r>
              <a:r>
                <a:rPr lang="en-US" sz="900" dirty="0">
                  <a:solidFill>
                    <a:srgbClr val="003366"/>
                  </a:solidFill>
                  <a:cs typeface="ＭＳ Ｐゴシック" charset="0"/>
                </a:rPr>
                <a:t>-Premises</a:t>
              </a:r>
            </a:p>
          </p:txBody>
        </p:sp>
        <p:grpSp>
          <p:nvGrpSpPr>
            <p:cNvPr id="30740" name="Group 45"/>
            <p:cNvGrpSpPr>
              <a:grpSpLocks/>
            </p:cNvGrpSpPr>
            <p:nvPr/>
          </p:nvGrpSpPr>
          <p:grpSpPr bwMode="auto">
            <a:xfrm>
              <a:off x="5142707" y="6005619"/>
              <a:ext cx="1878965" cy="471382"/>
              <a:chOff x="2945" y="3338"/>
              <a:chExt cx="1076" cy="262"/>
            </a:xfrm>
          </p:grpSpPr>
          <p:pic>
            <p:nvPicPr>
              <p:cNvPr id="15406" name="Picture 46"/>
              <p:cNvPicPr>
                <a:picLocks noChangeAspect="1" noChangeArrowheads="1"/>
              </p:cNvPicPr>
              <p:nvPr/>
            </p:nvPicPr>
            <p:blipFill>
              <a:blip r:embed="rId10"/>
              <a:srcRect/>
              <a:stretch>
                <a:fillRect/>
              </a:stretch>
            </p:blipFill>
            <p:spPr bwMode="auto">
              <a:xfrm>
                <a:off x="2945" y="3345"/>
                <a:ext cx="1079"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07" name="Text Box 47"/>
              <p:cNvSpPr txBox="1">
                <a:spLocks noChangeArrowheads="1"/>
              </p:cNvSpPr>
              <p:nvPr/>
            </p:nvSpPr>
            <p:spPr bwMode="auto">
              <a:xfrm>
                <a:off x="2967" y="3375"/>
                <a:ext cx="1033"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Networking</a:t>
                </a:r>
              </a:p>
            </p:txBody>
          </p:sp>
        </p:grpSp>
        <p:grpSp>
          <p:nvGrpSpPr>
            <p:cNvPr id="30741" name="Group 48"/>
            <p:cNvGrpSpPr>
              <a:grpSpLocks/>
            </p:cNvGrpSpPr>
            <p:nvPr/>
          </p:nvGrpSpPr>
          <p:grpSpPr bwMode="auto">
            <a:xfrm>
              <a:off x="5142707" y="5516245"/>
              <a:ext cx="1878965" cy="474980"/>
              <a:chOff x="2945" y="3066"/>
              <a:chExt cx="1076" cy="264"/>
            </a:xfrm>
          </p:grpSpPr>
          <p:pic>
            <p:nvPicPr>
              <p:cNvPr id="15409" name="Picture 49"/>
              <p:cNvPicPr>
                <a:picLocks noChangeAspect="1" noChangeArrowheads="1"/>
              </p:cNvPicPr>
              <p:nvPr/>
            </p:nvPicPr>
            <p:blipFill>
              <a:blip r:embed="rId11"/>
              <a:srcRect/>
              <a:stretch>
                <a:fillRect/>
              </a:stretch>
            </p:blipFill>
            <p:spPr bwMode="auto">
              <a:xfrm>
                <a:off x="2945" y="3068"/>
                <a:ext cx="1079"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10" name="Text Box 50"/>
              <p:cNvSpPr txBox="1">
                <a:spLocks noChangeArrowheads="1"/>
              </p:cNvSpPr>
              <p:nvPr/>
            </p:nvSpPr>
            <p:spPr bwMode="auto">
              <a:xfrm>
                <a:off x="2967" y="3097"/>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Storage</a:t>
                </a:r>
              </a:p>
            </p:txBody>
          </p:sp>
        </p:grpSp>
        <p:grpSp>
          <p:nvGrpSpPr>
            <p:cNvPr id="30742" name="Group 51"/>
            <p:cNvGrpSpPr>
              <a:grpSpLocks/>
            </p:cNvGrpSpPr>
            <p:nvPr/>
          </p:nvGrpSpPr>
          <p:grpSpPr bwMode="auto">
            <a:xfrm>
              <a:off x="5142707" y="5030470"/>
              <a:ext cx="1878965" cy="471382"/>
              <a:chOff x="2945" y="2796"/>
              <a:chExt cx="1076" cy="262"/>
            </a:xfrm>
          </p:grpSpPr>
          <p:pic>
            <p:nvPicPr>
              <p:cNvPr id="15412" name="Picture 52"/>
              <p:cNvPicPr>
                <a:picLocks noChangeAspect="1" noChangeArrowheads="1"/>
              </p:cNvPicPr>
              <p:nvPr/>
            </p:nvPicPr>
            <p:blipFill>
              <a:blip r:embed="rId11"/>
              <a:srcRect/>
              <a:stretch>
                <a:fillRect/>
              </a:stretch>
            </p:blipFill>
            <p:spPr bwMode="auto">
              <a:xfrm>
                <a:off x="2945" y="2791"/>
                <a:ext cx="1079" cy="2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13" name="Text Box 53"/>
              <p:cNvSpPr txBox="1">
                <a:spLocks noChangeArrowheads="1"/>
              </p:cNvSpPr>
              <p:nvPr/>
            </p:nvSpPr>
            <p:spPr bwMode="auto">
              <a:xfrm>
                <a:off x="2967" y="2825"/>
                <a:ext cx="103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Servers</a:t>
                </a:r>
              </a:p>
            </p:txBody>
          </p:sp>
        </p:grpSp>
        <p:grpSp>
          <p:nvGrpSpPr>
            <p:cNvPr id="30743" name="Group 54"/>
            <p:cNvGrpSpPr>
              <a:grpSpLocks/>
            </p:cNvGrpSpPr>
            <p:nvPr/>
          </p:nvGrpSpPr>
          <p:grpSpPr bwMode="auto">
            <a:xfrm>
              <a:off x="5142707" y="4541097"/>
              <a:ext cx="1878965" cy="474980"/>
              <a:chOff x="2945" y="2524"/>
              <a:chExt cx="1076" cy="264"/>
            </a:xfrm>
          </p:grpSpPr>
          <p:pic>
            <p:nvPicPr>
              <p:cNvPr id="15415" name="Picture 55"/>
              <p:cNvPicPr>
                <a:picLocks noChangeAspect="1" noChangeArrowheads="1"/>
              </p:cNvPicPr>
              <p:nvPr/>
            </p:nvPicPr>
            <p:blipFill>
              <a:blip r:embed="rId11"/>
              <a:srcRect/>
              <a:stretch>
                <a:fillRect/>
              </a:stretch>
            </p:blipFill>
            <p:spPr bwMode="auto">
              <a:xfrm>
                <a:off x="2945" y="2524"/>
                <a:ext cx="1079"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16" name="Text Box 56"/>
              <p:cNvSpPr txBox="1">
                <a:spLocks noChangeArrowheads="1"/>
              </p:cNvSpPr>
              <p:nvPr/>
            </p:nvSpPr>
            <p:spPr bwMode="auto">
              <a:xfrm>
                <a:off x="2967" y="2554"/>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Virtualization</a:t>
                </a:r>
              </a:p>
            </p:txBody>
          </p:sp>
        </p:grpSp>
        <p:grpSp>
          <p:nvGrpSpPr>
            <p:cNvPr id="30744" name="Group 57"/>
            <p:cNvGrpSpPr>
              <a:grpSpLocks/>
            </p:cNvGrpSpPr>
            <p:nvPr/>
          </p:nvGrpSpPr>
          <p:grpSpPr bwMode="auto">
            <a:xfrm>
              <a:off x="5142707" y="4046327"/>
              <a:ext cx="1878965" cy="471382"/>
              <a:chOff x="2945" y="2249"/>
              <a:chExt cx="1076" cy="262"/>
            </a:xfrm>
          </p:grpSpPr>
          <p:pic>
            <p:nvPicPr>
              <p:cNvPr id="15418" name="Picture 58"/>
              <p:cNvPicPr>
                <a:picLocks noChangeAspect="1" noChangeArrowheads="1"/>
              </p:cNvPicPr>
              <p:nvPr/>
            </p:nvPicPr>
            <p:blipFill>
              <a:blip r:embed="rId11"/>
              <a:srcRect/>
              <a:stretch>
                <a:fillRect/>
              </a:stretch>
            </p:blipFill>
            <p:spPr bwMode="auto">
              <a:xfrm>
                <a:off x="2945" y="2242"/>
                <a:ext cx="1079" cy="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19" name="Text Box 59"/>
              <p:cNvSpPr txBox="1">
                <a:spLocks noChangeArrowheads="1"/>
              </p:cNvSpPr>
              <p:nvPr/>
            </p:nvSpPr>
            <p:spPr bwMode="auto">
              <a:xfrm>
                <a:off x="2967" y="2280"/>
                <a:ext cx="103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O/S</a:t>
                </a:r>
              </a:p>
            </p:txBody>
          </p:sp>
        </p:grpSp>
        <p:grpSp>
          <p:nvGrpSpPr>
            <p:cNvPr id="30745" name="Group 60"/>
            <p:cNvGrpSpPr>
              <a:grpSpLocks/>
            </p:cNvGrpSpPr>
            <p:nvPr/>
          </p:nvGrpSpPr>
          <p:grpSpPr bwMode="auto">
            <a:xfrm>
              <a:off x="5142707" y="3556953"/>
              <a:ext cx="1878965" cy="473180"/>
              <a:chOff x="2945" y="1977"/>
              <a:chExt cx="1076" cy="263"/>
            </a:xfrm>
          </p:grpSpPr>
          <p:pic>
            <p:nvPicPr>
              <p:cNvPr id="15421" name="Picture 61"/>
              <p:cNvPicPr>
                <a:picLocks noChangeAspect="1" noChangeArrowheads="1"/>
              </p:cNvPicPr>
              <p:nvPr/>
            </p:nvPicPr>
            <p:blipFill>
              <a:blip r:embed="rId11"/>
              <a:srcRect/>
              <a:stretch>
                <a:fillRect/>
              </a:stretch>
            </p:blipFill>
            <p:spPr bwMode="auto">
              <a:xfrm>
                <a:off x="2945" y="1979"/>
                <a:ext cx="1079"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22" name="Text Box 62"/>
              <p:cNvSpPr txBox="1">
                <a:spLocks noChangeArrowheads="1"/>
              </p:cNvSpPr>
              <p:nvPr/>
            </p:nvSpPr>
            <p:spPr bwMode="auto">
              <a:xfrm>
                <a:off x="2967" y="2011"/>
                <a:ext cx="103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Middleware</a:t>
                </a:r>
              </a:p>
            </p:txBody>
          </p:sp>
        </p:grpSp>
        <p:grpSp>
          <p:nvGrpSpPr>
            <p:cNvPr id="30746" name="Group 63"/>
            <p:cNvGrpSpPr>
              <a:grpSpLocks/>
            </p:cNvGrpSpPr>
            <p:nvPr/>
          </p:nvGrpSpPr>
          <p:grpSpPr bwMode="auto">
            <a:xfrm>
              <a:off x="5142707" y="3069379"/>
              <a:ext cx="1878965" cy="471382"/>
              <a:chOff x="2945" y="1706"/>
              <a:chExt cx="1076" cy="262"/>
            </a:xfrm>
          </p:grpSpPr>
          <p:pic>
            <p:nvPicPr>
              <p:cNvPr id="15424" name="Picture 64"/>
              <p:cNvPicPr>
                <a:picLocks noChangeAspect="1" noChangeArrowheads="1"/>
              </p:cNvPicPr>
              <p:nvPr/>
            </p:nvPicPr>
            <p:blipFill>
              <a:blip r:embed="rId11"/>
              <a:srcRect/>
              <a:stretch>
                <a:fillRect/>
              </a:stretch>
            </p:blipFill>
            <p:spPr bwMode="auto">
              <a:xfrm>
                <a:off x="2945" y="1707"/>
                <a:ext cx="1079"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25" name="Text Box 65"/>
              <p:cNvSpPr txBox="1">
                <a:spLocks noChangeArrowheads="1"/>
              </p:cNvSpPr>
              <p:nvPr/>
            </p:nvSpPr>
            <p:spPr bwMode="auto">
              <a:xfrm>
                <a:off x="2967" y="1736"/>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Runtime</a:t>
                </a:r>
              </a:p>
            </p:txBody>
          </p:sp>
        </p:grpSp>
        <p:grpSp>
          <p:nvGrpSpPr>
            <p:cNvPr id="30747" name="Group 66"/>
            <p:cNvGrpSpPr>
              <a:grpSpLocks/>
            </p:cNvGrpSpPr>
            <p:nvPr/>
          </p:nvGrpSpPr>
          <p:grpSpPr bwMode="auto">
            <a:xfrm>
              <a:off x="5142707" y="2581805"/>
              <a:ext cx="1878965" cy="473180"/>
              <a:chOff x="2945" y="1435"/>
              <a:chExt cx="1076" cy="263"/>
            </a:xfrm>
          </p:grpSpPr>
          <p:pic>
            <p:nvPicPr>
              <p:cNvPr id="15427" name="Picture 67"/>
              <p:cNvPicPr>
                <a:picLocks noChangeAspect="1" noChangeArrowheads="1"/>
              </p:cNvPicPr>
              <p:nvPr/>
            </p:nvPicPr>
            <p:blipFill>
              <a:blip r:embed="rId8"/>
              <a:srcRect/>
              <a:stretch>
                <a:fillRect/>
              </a:stretch>
            </p:blipFill>
            <p:spPr bwMode="auto">
              <a:xfrm>
                <a:off x="2945" y="1439"/>
                <a:ext cx="1079" cy="2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28" name="Text Box 68"/>
              <p:cNvSpPr txBox="1">
                <a:spLocks noChangeArrowheads="1"/>
              </p:cNvSpPr>
              <p:nvPr/>
            </p:nvSpPr>
            <p:spPr bwMode="auto">
              <a:xfrm>
                <a:off x="2967" y="1467"/>
                <a:ext cx="1033"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Data</a:t>
                </a:r>
              </a:p>
            </p:txBody>
          </p:sp>
        </p:grpSp>
        <p:grpSp>
          <p:nvGrpSpPr>
            <p:cNvPr id="30748" name="Group 69"/>
            <p:cNvGrpSpPr>
              <a:grpSpLocks/>
            </p:cNvGrpSpPr>
            <p:nvPr/>
          </p:nvGrpSpPr>
          <p:grpSpPr bwMode="auto">
            <a:xfrm>
              <a:off x="5142707" y="2085235"/>
              <a:ext cx="1878965" cy="480377"/>
              <a:chOff x="2945" y="1159"/>
              <a:chExt cx="1076" cy="267"/>
            </a:xfrm>
          </p:grpSpPr>
          <p:pic>
            <p:nvPicPr>
              <p:cNvPr id="15430" name="Picture 70"/>
              <p:cNvPicPr>
                <a:picLocks noChangeAspect="1" noChangeArrowheads="1"/>
              </p:cNvPicPr>
              <p:nvPr/>
            </p:nvPicPr>
            <p:blipFill>
              <a:blip r:embed="rId9"/>
              <a:srcRect/>
              <a:stretch>
                <a:fillRect/>
              </a:stretch>
            </p:blipFill>
            <p:spPr bwMode="auto">
              <a:xfrm>
                <a:off x="2945" y="1159"/>
                <a:ext cx="1079" cy="2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31" name="Text Box 71"/>
              <p:cNvSpPr txBox="1">
                <a:spLocks noChangeArrowheads="1"/>
              </p:cNvSpPr>
              <p:nvPr/>
            </p:nvSpPr>
            <p:spPr bwMode="auto">
              <a:xfrm>
                <a:off x="2967" y="1193"/>
                <a:ext cx="10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Applications</a:t>
                </a:r>
              </a:p>
            </p:txBody>
          </p:sp>
        </p:grpSp>
        <p:sp>
          <p:nvSpPr>
            <p:cNvPr id="15432" name="Text Box 72"/>
            <p:cNvSpPr txBox="1">
              <a:spLocks noChangeArrowheads="1"/>
            </p:cNvSpPr>
            <p:nvPr/>
          </p:nvSpPr>
          <p:spPr bwMode="auto">
            <a:xfrm>
              <a:off x="5201399" y="1624549"/>
              <a:ext cx="1803257" cy="418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00278" tIns="52145" rIns="100278" bIns="52145">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lnSpc>
                  <a:spcPct val="90000"/>
                </a:lnSpc>
                <a:defRPr/>
              </a:pPr>
              <a:r>
                <a:rPr lang="en-US" sz="900" dirty="0" smtClean="0">
                  <a:solidFill>
                    <a:srgbClr val="003366"/>
                  </a:solidFill>
                  <a:cs typeface="ＭＳ Ｐゴシック" charset="0"/>
                </a:rPr>
                <a:t>Platform as </a:t>
              </a:r>
              <a:r>
                <a:rPr lang="en-US" sz="900" dirty="0">
                  <a:solidFill>
                    <a:srgbClr val="003366"/>
                  </a:solidFill>
                  <a:cs typeface="ＭＳ Ｐゴシック" charset="0"/>
                </a:rPr>
                <a:t>a Service</a:t>
              </a:r>
            </a:p>
          </p:txBody>
        </p:sp>
        <p:grpSp>
          <p:nvGrpSpPr>
            <p:cNvPr id="30750" name="Group 73"/>
            <p:cNvGrpSpPr>
              <a:grpSpLocks/>
            </p:cNvGrpSpPr>
            <p:nvPr/>
          </p:nvGrpSpPr>
          <p:grpSpPr bwMode="auto">
            <a:xfrm>
              <a:off x="7302818" y="6005619"/>
              <a:ext cx="1871980" cy="471382"/>
              <a:chOff x="4182" y="3338"/>
              <a:chExt cx="1072" cy="262"/>
            </a:xfrm>
          </p:grpSpPr>
          <p:pic>
            <p:nvPicPr>
              <p:cNvPr id="15434" name="Picture 74"/>
              <p:cNvPicPr>
                <a:picLocks noChangeAspect="1" noChangeArrowheads="1"/>
              </p:cNvPicPr>
              <p:nvPr/>
            </p:nvPicPr>
            <p:blipFill>
              <a:blip r:embed="rId12"/>
              <a:srcRect/>
              <a:stretch>
                <a:fillRect/>
              </a:stretch>
            </p:blipFill>
            <p:spPr bwMode="auto">
              <a:xfrm>
                <a:off x="4182" y="3345"/>
                <a:ext cx="1072"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35" name="Text Box 75"/>
              <p:cNvSpPr txBox="1">
                <a:spLocks noChangeArrowheads="1"/>
              </p:cNvSpPr>
              <p:nvPr/>
            </p:nvSpPr>
            <p:spPr bwMode="auto">
              <a:xfrm>
                <a:off x="4204" y="3375"/>
                <a:ext cx="1020"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Networking</a:t>
                </a:r>
              </a:p>
            </p:txBody>
          </p:sp>
        </p:grpSp>
        <p:grpSp>
          <p:nvGrpSpPr>
            <p:cNvPr id="30751" name="Group 76"/>
            <p:cNvGrpSpPr>
              <a:grpSpLocks/>
            </p:cNvGrpSpPr>
            <p:nvPr/>
          </p:nvGrpSpPr>
          <p:grpSpPr bwMode="auto">
            <a:xfrm>
              <a:off x="7302818" y="5516245"/>
              <a:ext cx="1871980" cy="474980"/>
              <a:chOff x="4182" y="3066"/>
              <a:chExt cx="1072" cy="264"/>
            </a:xfrm>
          </p:grpSpPr>
          <p:pic>
            <p:nvPicPr>
              <p:cNvPr id="15437" name="Picture 77"/>
              <p:cNvPicPr>
                <a:picLocks noChangeAspect="1" noChangeArrowheads="1"/>
              </p:cNvPicPr>
              <p:nvPr/>
            </p:nvPicPr>
            <p:blipFill>
              <a:blip r:embed="rId12"/>
              <a:srcRect/>
              <a:stretch>
                <a:fillRect/>
              </a:stretch>
            </p:blipFill>
            <p:spPr bwMode="auto">
              <a:xfrm>
                <a:off x="4182" y="3068"/>
                <a:ext cx="1072"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38" name="Text Box 78"/>
              <p:cNvSpPr txBox="1">
                <a:spLocks noChangeArrowheads="1"/>
              </p:cNvSpPr>
              <p:nvPr/>
            </p:nvSpPr>
            <p:spPr bwMode="auto">
              <a:xfrm>
                <a:off x="4204" y="3097"/>
                <a:ext cx="102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Storage</a:t>
                </a:r>
              </a:p>
            </p:txBody>
          </p:sp>
        </p:grpSp>
        <p:grpSp>
          <p:nvGrpSpPr>
            <p:cNvPr id="30752" name="Group 79"/>
            <p:cNvGrpSpPr>
              <a:grpSpLocks/>
            </p:cNvGrpSpPr>
            <p:nvPr/>
          </p:nvGrpSpPr>
          <p:grpSpPr bwMode="auto">
            <a:xfrm>
              <a:off x="7302818" y="5030470"/>
              <a:ext cx="1871980" cy="471382"/>
              <a:chOff x="4182" y="2796"/>
              <a:chExt cx="1072" cy="262"/>
            </a:xfrm>
          </p:grpSpPr>
          <p:pic>
            <p:nvPicPr>
              <p:cNvPr id="15440" name="Picture 80"/>
              <p:cNvPicPr>
                <a:picLocks noChangeAspect="1" noChangeArrowheads="1"/>
              </p:cNvPicPr>
              <p:nvPr/>
            </p:nvPicPr>
            <p:blipFill>
              <a:blip r:embed="rId12"/>
              <a:srcRect/>
              <a:stretch>
                <a:fillRect/>
              </a:stretch>
            </p:blipFill>
            <p:spPr bwMode="auto">
              <a:xfrm>
                <a:off x="4182" y="2791"/>
                <a:ext cx="1072" cy="2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41" name="Text Box 81"/>
              <p:cNvSpPr txBox="1">
                <a:spLocks noChangeArrowheads="1"/>
              </p:cNvSpPr>
              <p:nvPr/>
            </p:nvSpPr>
            <p:spPr bwMode="auto">
              <a:xfrm>
                <a:off x="4204" y="2825"/>
                <a:ext cx="102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Servers</a:t>
                </a:r>
              </a:p>
            </p:txBody>
          </p:sp>
        </p:grpSp>
        <p:grpSp>
          <p:nvGrpSpPr>
            <p:cNvPr id="30753" name="Group 82"/>
            <p:cNvGrpSpPr>
              <a:grpSpLocks/>
            </p:cNvGrpSpPr>
            <p:nvPr/>
          </p:nvGrpSpPr>
          <p:grpSpPr bwMode="auto">
            <a:xfrm>
              <a:off x="7302818" y="4541097"/>
              <a:ext cx="1871980" cy="474980"/>
              <a:chOff x="4182" y="2524"/>
              <a:chExt cx="1072" cy="264"/>
            </a:xfrm>
          </p:grpSpPr>
          <p:pic>
            <p:nvPicPr>
              <p:cNvPr id="15443" name="Picture 83"/>
              <p:cNvPicPr>
                <a:picLocks noChangeAspect="1" noChangeArrowheads="1"/>
              </p:cNvPicPr>
              <p:nvPr/>
            </p:nvPicPr>
            <p:blipFill>
              <a:blip r:embed="rId12"/>
              <a:srcRect/>
              <a:stretch>
                <a:fillRect/>
              </a:stretch>
            </p:blipFill>
            <p:spPr bwMode="auto">
              <a:xfrm>
                <a:off x="4182" y="2524"/>
                <a:ext cx="1072"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44" name="Text Box 84"/>
              <p:cNvSpPr txBox="1">
                <a:spLocks noChangeArrowheads="1"/>
              </p:cNvSpPr>
              <p:nvPr/>
            </p:nvSpPr>
            <p:spPr bwMode="auto">
              <a:xfrm>
                <a:off x="4204" y="2554"/>
                <a:ext cx="102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Virtualization</a:t>
                </a:r>
              </a:p>
            </p:txBody>
          </p:sp>
        </p:grpSp>
        <p:grpSp>
          <p:nvGrpSpPr>
            <p:cNvPr id="30754" name="Group 85"/>
            <p:cNvGrpSpPr>
              <a:grpSpLocks/>
            </p:cNvGrpSpPr>
            <p:nvPr/>
          </p:nvGrpSpPr>
          <p:grpSpPr bwMode="auto">
            <a:xfrm>
              <a:off x="7302818" y="4046327"/>
              <a:ext cx="1871980" cy="471382"/>
              <a:chOff x="4182" y="2249"/>
              <a:chExt cx="1072" cy="262"/>
            </a:xfrm>
          </p:grpSpPr>
          <p:pic>
            <p:nvPicPr>
              <p:cNvPr id="15446" name="Picture 86"/>
              <p:cNvPicPr>
                <a:picLocks noChangeAspect="1" noChangeArrowheads="1"/>
              </p:cNvPicPr>
              <p:nvPr/>
            </p:nvPicPr>
            <p:blipFill>
              <a:blip r:embed="rId12"/>
              <a:srcRect/>
              <a:stretch>
                <a:fillRect/>
              </a:stretch>
            </p:blipFill>
            <p:spPr bwMode="auto">
              <a:xfrm>
                <a:off x="4182" y="2242"/>
                <a:ext cx="1072" cy="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47" name="Text Box 87"/>
              <p:cNvSpPr txBox="1">
                <a:spLocks noChangeArrowheads="1"/>
              </p:cNvSpPr>
              <p:nvPr/>
            </p:nvSpPr>
            <p:spPr bwMode="auto">
              <a:xfrm>
                <a:off x="4204" y="2280"/>
                <a:ext cx="102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O/S</a:t>
                </a:r>
              </a:p>
            </p:txBody>
          </p:sp>
        </p:grpSp>
        <p:grpSp>
          <p:nvGrpSpPr>
            <p:cNvPr id="30755" name="Group 88"/>
            <p:cNvGrpSpPr>
              <a:grpSpLocks/>
            </p:cNvGrpSpPr>
            <p:nvPr/>
          </p:nvGrpSpPr>
          <p:grpSpPr bwMode="auto">
            <a:xfrm>
              <a:off x="7302818" y="3556953"/>
              <a:ext cx="1871980" cy="473180"/>
              <a:chOff x="4182" y="1977"/>
              <a:chExt cx="1072" cy="263"/>
            </a:xfrm>
          </p:grpSpPr>
          <p:pic>
            <p:nvPicPr>
              <p:cNvPr id="15449" name="Picture 89"/>
              <p:cNvPicPr>
                <a:picLocks noChangeAspect="1" noChangeArrowheads="1"/>
              </p:cNvPicPr>
              <p:nvPr/>
            </p:nvPicPr>
            <p:blipFill>
              <a:blip r:embed="rId12"/>
              <a:srcRect/>
              <a:stretch>
                <a:fillRect/>
              </a:stretch>
            </p:blipFill>
            <p:spPr bwMode="auto">
              <a:xfrm>
                <a:off x="4182" y="1979"/>
                <a:ext cx="1072"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50" name="Text Box 90"/>
              <p:cNvSpPr txBox="1">
                <a:spLocks noChangeArrowheads="1"/>
              </p:cNvSpPr>
              <p:nvPr/>
            </p:nvSpPr>
            <p:spPr bwMode="auto">
              <a:xfrm>
                <a:off x="4204" y="2011"/>
                <a:ext cx="102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Middleware</a:t>
                </a:r>
              </a:p>
            </p:txBody>
          </p:sp>
        </p:grpSp>
        <p:grpSp>
          <p:nvGrpSpPr>
            <p:cNvPr id="30756" name="Group 91"/>
            <p:cNvGrpSpPr>
              <a:grpSpLocks/>
            </p:cNvGrpSpPr>
            <p:nvPr/>
          </p:nvGrpSpPr>
          <p:grpSpPr bwMode="auto">
            <a:xfrm>
              <a:off x="7302818" y="3069379"/>
              <a:ext cx="1871980" cy="471382"/>
              <a:chOff x="4182" y="1706"/>
              <a:chExt cx="1072" cy="262"/>
            </a:xfrm>
          </p:grpSpPr>
          <p:pic>
            <p:nvPicPr>
              <p:cNvPr id="15452" name="Picture 92"/>
              <p:cNvPicPr>
                <a:picLocks noChangeAspect="1" noChangeArrowheads="1"/>
              </p:cNvPicPr>
              <p:nvPr/>
            </p:nvPicPr>
            <p:blipFill>
              <a:blip r:embed="rId12"/>
              <a:srcRect/>
              <a:stretch>
                <a:fillRect/>
              </a:stretch>
            </p:blipFill>
            <p:spPr bwMode="auto">
              <a:xfrm>
                <a:off x="4182" y="1707"/>
                <a:ext cx="1072"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53" name="Text Box 93"/>
              <p:cNvSpPr txBox="1">
                <a:spLocks noChangeArrowheads="1"/>
              </p:cNvSpPr>
              <p:nvPr/>
            </p:nvSpPr>
            <p:spPr bwMode="auto">
              <a:xfrm>
                <a:off x="4204" y="1736"/>
                <a:ext cx="102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Runtime</a:t>
                </a:r>
              </a:p>
            </p:txBody>
          </p:sp>
        </p:grpSp>
        <p:grpSp>
          <p:nvGrpSpPr>
            <p:cNvPr id="30757" name="Group 94"/>
            <p:cNvGrpSpPr>
              <a:grpSpLocks/>
            </p:cNvGrpSpPr>
            <p:nvPr/>
          </p:nvGrpSpPr>
          <p:grpSpPr bwMode="auto">
            <a:xfrm>
              <a:off x="7302818" y="2581805"/>
              <a:ext cx="1871980" cy="473180"/>
              <a:chOff x="4182" y="1435"/>
              <a:chExt cx="1072" cy="263"/>
            </a:xfrm>
          </p:grpSpPr>
          <p:pic>
            <p:nvPicPr>
              <p:cNvPr id="15455" name="Picture 95"/>
              <p:cNvPicPr>
                <a:picLocks noChangeAspect="1" noChangeArrowheads="1"/>
              </p:cNvPicPr>
              <p:nvPr/>
            </p:nvPicPr>
            <p:blipFill>
              <a:blip r:embed="rId12"/>
              <a:srcRect/>
              <a:stretch>
                <a:fillRect/>
              </a:stretch>
            </p:blipFill>
            <p:spPr bwMode="auto">
              <a:xfrm>
                <a:off x="4182" y="1439"/>
                <a:ext cx="1072" cy="2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56" name="Text Box 96"/>
              <p:cNvSpPr txBox="1">
                <a:spLocks noChangeArrowheads="1"/>
              </p:cNvSpPr>
              <p:nvPr/>
            </p:nvSpPr>
            <p:spPr bwMode="auto">
              <a:xfrm>
                <a:off x="4204" y="1467"/>
                <a:ext cx="102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Data</a:t>
                </a:r>
              </a:p>
            </p:txBody>
          </p:sp>
        </p:grpSp>
        <p:grpSp>
          <p:nvGrpSpPr>
            <p:cNvPr id="30758" name="Group 97"/>
            <p:cNvGrpSpPr>
              <a:grpSpLocks/>
            </p:cNvGrpSpPr>
            <p:nvPr/>
          </p:nvGrpSpPr>
          <p:grpSpPr bwMode="auto">
            <a:xfrm>
              <a:off x="7302818" y="2085235"/>
              <a:ext cx="1871980" cy="480377"/>
              <a:chOff x="4182" y="1159"/>
              <a:chExt cx="1072" cy="267"/>
            </a:xfrm>
          </p:grpSpPr>
          <p:pic>
            <p:nvPicPr>
              <p:cNvPr id="15458" name="Picture 98"/>
              <p:cNvPicPr>
                <a:picLocks noChangeAspect="1" noChangeArrowheads="1"/>
              </p:cNvPicPr>
              <p:nvPr/>
            </p:nvPicPr>
            <p:blipFill>
              <a:blip r:embed="rId13"/>
              <a:srcRect/>
              <a:stretch>
                <a:fillRect/>
              </a:stretch>
            </p:blipFill>
            <p:spPr bwMode="auto">
              <a:xfrm>
                <a:off x="4182" y="1159"/>
                <a:ext cx="1072" cy="2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59" name="Text Box 99"/>
              <p:cNvSpPr txBox="1">
                <a:spLocks noChangeArrowheads="1"/>
              </p:cNvSpPr>
              <p:nvPr/>
            </p:nvSpPr>
            <p:spPr bwMode="auto">
              <a:xfrm>
                <a:off x="4204" y="1193"/>
                <a:ext cx="1020"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Applications</a:t>
                </a:r>
              </a:p>
            </p:txBody>
          </p:sp>
        </p:grpSp>
        <p:sp>
          <p:nvSpPr>
            <p:cNvPr id="15460" name="Text Box 100"/>
            <p:cNvSpPr txBox="1">
              <a:spLocks noChangeArrowheads="1"/>
            </p:cNvSpPr>
            <p:nvPr/>
          </p:nvSpPr>
          <p:spPr bwMode="auto">
            <a:xfrm>
              <a:off x="7282924" y="1618821"/>
              <a:ext cx="1890900" cy="418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00278" tIns="52145" rIns="100278" bIns="52145">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lnSpc>
                  <a:spcPct val="90000"/>
                </a:lnSpc>
                <a:defRPr/>
              </a:pPr>
              <a:r>
                <a:rPr lang="en-US" sz="900" dirty="0" smtClean="0">
                  <a:solidFill>
                    <a:srgbClr val="003366"/>
                  </a:solidFill>
                  <a:cs typeface="ＭＳ Ｐゴシック" charset="0"/>
                </a:rPr>
                <a:t>Software as </a:t>
              </a:r>
              <a:r>
                <a:rPr lang="en-US" sz="900" dirty="0">
                  <a:solidFill>
                    <a:srgbClr val="003366"/>
                  </a:solidFill>
                  <a:cs typeface="ＭＳ Ｐゴシック" charset="0"/>
                </a:rPr>
                <a:t>a Service</a:t>
              </a:r>
            </a:p>
          </p:txBody>
        </p:sp>
        <p:grpSp>
          <p:nvGrpSpPr>
            <p:cNvPr id="30760" name="Group 101"/>
            <p:cNvGrpSpPr>
              <a:grpSpLocks/>
            </p:cNvGrpSpPr>
            <p:nvPr/>
          </p:nvGrpSpPr>
          <p:grpSpPr bwMode="auto">
            <a:xfrm>
              <a:off x="2970372" y="6005619"/>
              <a:ext cx="1878965" cy="471382"/>
              <a:chOff x="1701" y="3338"/>
              <a:chExt cx="1076" cy="262"/>
            </a:xfrm>
          </p:grpSpPr>
          <p:pic>
            <p:nvPicPr>
              <p:cNvPr id="15462" name="Picture 102"/>
              <p:cNvPicPr>
                <a:picLocks noChangeAspect="1" noChangeArrowheads="1"/>
              </p:cNvPicPr>
              <p:nvPr/>
            </p:nvPicPr>
            <p:blipFill>
              <a:blip r:embed="rId11"/>
              <a:srcRect/>
              <a:stretch>
                <a:fillRect/>
              </a:stretch>
            </p:blipFill>
            <p:spPr bwMode="auto">
              <a:xfrm>
                <a:off x="1701" y="3345"/>
                <a:ext cx="1073"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63" name="Text Box 103"/>
              <p:cNvSpPr txBox="1">
                <a:spLocks noChangeArrowheads="1"/>
              </p:cNvSpPr>
              <p:nvPr/>
            </p:nvSpPr>
            <p:spPr bwMode="auto">
              <a:xfrm>
                <a:off x="1725" y="3375"/>
                <a:ext cx="102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Networking</a:t>
                </a:r>
              </a:p>
            </p:txBody>
          </p:sp>
        </p:grpSp>
        <p:grpSp>
          <p:nvGrpSpPr>
            <p:cNvPr id="30761" name="Group 104"/>
            <p:cNvGrpSpPr>
              <a:grpSpLocks/>
            </p:cNvGrpSpPr>
            <p:nvPr/>
          </p:nvGrpSpPr>
          <p:grpSpPr bwMode="auto">
            <a:xfrm>
              <a:off x="2970372" y="5516245"/>
              <a:ext cx="1878965" cy="474980"/>
              <a:chOff x="1701" y="3066"/>
              <a:chExt cx="1076" cy="264"/>
            </a:xfrm>
          </p:grpSpPr>
          <p:pic>
            <p:nvPicPr>
              <p:cNvPr id="15465" name="Picture 105"/>
              <p:cNvPicPr>
                <a:picLocks noChangeAspect="1" noChangeArrowheads="1"/>
              </p:cNvPicPr>
              <p:nvPr/>
            </p:nvPicPr>
            <p:blipFill>
              <a:blip r:embed="rId11"/>
              <a:srcRect/>
              <a:stretch>
                <a:fillRect/>
              </a:stretch>
            </p:blipFill>
            <p:spPr bwMode="auto">
              <a:xfrm>
                <a:off x="1701" y="3068"/>
                <a:ext cx="1073" cy="2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66" name="Text Box 106"/>
              <p:cNvSpPr txBox="1">
                <a:spLocks noChangeArrowheads="1"/>
              </p:cNvSpPr>
              <p:nvPr/>
            </p:nvSpPr>
            <p:spPr bwMode="auto">
              <a:xfrm>
                <a:off x="1725" y="3097"/>
                <a:ext cx="10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Storage</a:t>
                </a:r>
              </a:p>
            </p:txBody>
          </p:sp>
        </p:grpSp>
        <p:grpSp>
          <p:nvGrpSpPr>
            <p:cNvPr id="30762" name="Group 107"/>
            <p:cNvGrpSpPr>
              <a:grpSpLocks/>
            </p:cNvGrpSpPr>
            <p:nvPr/>
          </p:nvGrpSpPr>
          <p:grpSpPr bwMode="auto">
            <a:xfrm>
              <a:off x="2970372" y="5030470"/>
              <a:ext cx="1878965" cy="471382"/>
              <a:chOff x="1701" y="2796"/>
              <a:chExt cx="1076" cy="262"/>
            </a:xfrm>
          </p:grpSpPr>
          <p:pic>
            <p:nvPicPr>
              <p:cNvPr id="15468" name="Picture 108"/>
              <p:cNvPicPr>
                <a:picLocks noChangeAspect="1" noChangeArrowheads="1"/>
              </p:cNvPicPr>
              <p:nvPr/>
            </p:nvPicPr>
            <p:blipFill>
              <a:blip r:embed="rId10"/>
              <a:srcRect/>
              <a:stretch>
                <a:fillRect/>
              </a:stretch>
            </p:blipFill>
            <p:spPr bwMode="auto">
              <a:xfrm>
                <a:off x="1701" y="2791"/>
                <a:ext cx="1073" cy="2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69" name="Text Box 109"/>
              <p:cNvSpPr txBox="1">
                <a:spLocks noChangeArrowheads="1"/>
              </p:cNvSpPr>
              <p:nvPr/>
            </p:nvSpPr>
            <p:spPr bwMode="auto">
              <a:xfrm>
                <a:off x="1725" y="2825"/>
                <a:ext cx="102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Servers</a:t>
                </a:r>
              </a:p>
            </p:txBody>
          </p:sp>
        </p:grpSp>
        <p:grpSp>
          <p:nvGrpSpPr>
            <p:cNvPr id="30763" name="Group 110"/>
            <p:cNvGrpSpPr>
              <a:grpSpLocks/>
            </p:cNvGrpSpPr>
            <p:nvPr/>
          </p:nvGrpSpPr>
          <p:grpSpPr bwMode="auto">
            <a:xfrm>
              <a:off x="2970372" y="4541097"/>
              <a:ext cx="1878965" cy="474980"/>
              <a:chOff x="1701" y="2524"/>
              <a:chExt cx="1076" cy="264"/>
            </a:xfrm>
          </p:grpSpPr>
          <p:pic>
            <p:nvPicPr>
              <p:cNvPr id="15471" name="Picture 111"/>
              <p:cNvPicPr>
                <a:picLocks noChangeAspect="1" noChangeArrowheads="1"/>
              </p:cNvPicPr>
              <p:nvPr/>
            </p:nvPicPr>
            <p:blipFill>
              <a:blip r:embed="rId11"/>
              <a:srcRect/>
              <a:stretch>
                <a:fillRect/>
              </a:stretch>
            </p:blipFill>
            <p:spPr bwMode="auto">
              <a:xfrm>
                <a:off x="1701" y="2524"/>
                <a:ext cx="1073"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72" name="Text Box 112"/>
              <p:cNvSpPr txBox="1">
                <a:spLocks noChangeArrowheads="1"/>
              </p:cNvSpPr>
              <p:nvPr/>
            </p:nvSpPr>
            <p:spPr bwMode="auto">
              <a:xfrm>
                <a:off x="1725" y="2554"/>
                <a:ext cx="10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Virtualization</a:t>
                </a:r>
              </a:p>
            </p:txBody>
          </p:sp>
        </p:grpSp>
        <p:grpSp>
          <p:nvGrpSpPr>
            <p:cNvPr id="30764" name="Group 113"/>
            <p:cNvGrpSpPr>
              <a:grpSpLocks/>
            </p:cNvGrpSpPr>
            <p:nvPr/>
          </p:nvGrpSpPr>
          <p:grpSpPr bwMode="auto">
            <a:xfrm>
              <a:off x="2970372" y="3556953"/>
              <a:ext cx="1878965" cy="473180"/>
              <a:chOff x="1701" y="1977"/>
              <a:chExt cx="1076" cy="263"/>
            </a:xfrm>
          </p:grpSpPr>
          <p:pic>
            <p:nvPicPr>
              <p:cNvPr id="15474" name="Picture 114"/>
              <p:cNvPicPr>
                <a:picLocks noChangeAspect="1" noChangeArrowheads="1"/>
              </p:cNvPicPr>
              <p:nvPr/>
            </p:nvPicPr>
            <p:blipFill>
              <a:blip r:embed="rId14"/>
              <a:srcRect/>
              <a:stretch>
                <a:fillRect/>
              </a:stretch>
            </p:blipFill>
            <p:spPr bwMode="auto">
              <a:xfrm>
                <a:off x="1701" y="1979"/>
                <a:ext cx="1073"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75" name="Text Box 115"/>
              <p:cNvSpPr txBox="1">
                <a:spLocks noChangeArrowheads="1"/>
              </p:cNvSpPr>
              <p:nvPr/>
            </p:nvSpPr>
            <p:spPr bwMode="auto">
              <a:xfrm>
                <a:off x="1725" y="2011"/>
                <a:ext cx="1029"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Middleware</a:t>
                </a:r>
              </a:p>
            </p:txBody>
          </p:sp>
        </p:grpSp>
        <p:grpSp>
          <p:nvGrpSpPr>
            <p:cNvPr id="30765" name="Group 116"/>
            <p:cNvGrpSpPr>
              <a:grpSpLocks/>
            </p:cNvGrpSpPr>
            <p:nvPr/>
          </p:nvGrpSpPr>
          <p:grpSpPr bwMode="auto">
            <a:xfrm>
              <a:off x="2970372" y="3069379"/>
              <a:ext cx="1878965" cy="471382"/>
              <a:chOff x="1701" y="1706"/>
              <a:chExt cx="1076" cy="262"/>
            </a:xfrm>
          </p:grpSpPr>
          <p:pic>
            <p:nvPicPr>
              <p:cNvPr id="15477" name="Picture 117"/>
              <p:cNvPicPr>
                <a:picLocks noChangeAspect="1" noChangeArrowheads="1"/>
              </p:cNvPicPr>
              <p:nvPr/>
            </p:nvPicPr>
            <p:blipFill>
              <a:blip r:embed="rId14"/>
              <a:srcRect/>
              <a:stretch>
                <a:fillRect/>
              </a:stretch>
            </p:blipFill>
            <p:spPr bwMode="auto">
              <a:xfrm>
                <a:off x="1701" y="1707"/>
                <a:ext cx="1073" cy="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78" name="Text Box 118"/>
              <p:cNvSpPr txBox="1">
                <a:spLocks noChangeArrowheads="1"/>
              </p:cNvSpPr>
              <p:nvPr/>
            </p:nvSpPr>
            <p:spPr bwMode="auto">
              <a:xfrm>
                <a:off x="1725" y="1736"/>
                <a:ext cx="10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Runtime</a:t>
                </a:r>
              </a:p>
            </p:txBody>
          </p:sp>
        </p:grpSp>
        <p:grpSp>
          <p:nvGrpSpPr>
            <p:cNvPr id="30766" name="Group 119"/>
            <p:cNvGrpSpPr>
              <a:grpSpLocks/>
            </p:cNvGrpSpPr>
            <p:nvPr/>
          </p:nvGrpSpPr>
          <p:grpSpPr bwMode="auto">
            <a:xfrm>
              <a:off x="2970372" y="2581805"/>
              <a:ext cx="1878965" cy="473180"/>
              <a:chOff x="1701" y="1435"/>
              <a:chExt cx="1076" cy="263"/>
            </a:xfrm>
          </p:grpSpPr>
          <p:pic>
            <p:nvPicPr>
              <p:cNvPr id="15480" name="Picture 120"/>
              <p:cNvPicPr>
                <a:picLocks noChangeAspect="1" noChangeArrowheads="1"/>
              </p:cNvPicPr>
              <p:nvPr/>
            </p:nvPicPr>
            <p:blipFill>
              <a:blip r:embed="rId14"/>
              <a:srcRect/>
              <a:stretch>
                <a:fillRect/>
              </a:stretch>
            </p:blipFill>
            <p:spPr bwMode="auto">
              <a:xfrm>
                <a:off x="1701" y="1439"/>
                <a:ext cx="1073" cy="2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81" name="Text Box 121"/>
              <p:cNvSpPr txBox="1">
                <a:spLocks noChangeArrowheads="1"/>
              </p:cNvSpPr>
              <p:nvPr/>
            </p:nvSpPr>
            <p:spPr bwMode="auto">
              <a:xfrm>
                <a:off x="1725" y="1467"/>
                <a:ext cx="1029"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Data</a:t>
                </a:r>
              </a:p>
            </p:txBody>
          </p:sp>
        </p:grpSp>
        <p:grpSp>
          <p:nvGrpSpPr>
            <p:cNvPr id="30767" name="Group 122"/>
            <p:cNvGrpSpPr>
              <a:grpSpLocks/>
            </p:cNvGrpSpPr>
            <p:nvPr/>
          </p:nvGrpSpPr>
          <p:grpSpPr bwMode="auto">
            <a:xfrm>
              <a:off x="2970372" y="2085235"/>
              <a:ext cx="1878965" cy="480377"/>
              <a:chOff x="1701" y="1159"/>
              <a:chExt cx="1076" cy="267"/>
            </a:xfrm>
          </p:grpSpPr>
          <p:pic>
            <p:nvPicPr>
              <p:cNvPr id="15483" name="Picture 123"/>
              <p:cNvPicPr>
                <a:picLocks noChangeAspect="1" noChangeArrowheads="1"/>
              </p:cNvPicPr>
              <p:nvPr/>
            </p:nvPicPr>
            <p:blipFill>
              <a:blip r:embed="rId9"/>
              <a:srcRect/>
              <a:stretch>
                <a:fillRect/>
              </a:stretch>
            </p:blipFill>
            <p:spPr bwMode="auto">
              <a:xfrm>
                <a:off x="1701" y="1159"/>
                <a:ext cx="1073" cy="2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84" name="Text Box 124"/>
              <p:cNvSpPr txBox="1">
                <a:spLocks noChangeArrowheads="1"/>
              </p:cNvSpPr>
              <p:nvPr/>
            </p:nvSpPr>
            <p:spPr bwMode="auto">
              <a:xfrm>
                <a:off x="1725" y="1193"/>
                <a:ext cx="10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Applications</a:t>
                </a:r>
              </a:p>
            </p:txBody>
          </p:sp>
        </p:grpSp>
        <p:sp>
          <p:nvSpPr>
            <p:cNvPr id="15485" name="Text Box 125"/>
            <p:cNvSpPr txBox="1">
              <a:spLocks noChangeArrowheads="1"/>
            </p:cNvSpPr>
            <p:nvPr/>
          </p:nvSpPr>
          <p:spPr bwMode="auto">
            <a:xfrm>
              <a:off x="2856945" y="1627415"/>
              <a:ext cx="2228326" cy="418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00278" tIns="52145" rIns="100278" bIns="52145">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lnSpc>
                  <a:spcPct val="90000"/>
                </a:lnSpc>
                <a:defRPr/>
              </a:pPr>
              <a:r>
                <a:rPr lang="en-US" sz="900" dirty="0" smtClean="0">
                  <a:solidFill>
                    <a:srgbClr val="003366"/>
                  </a:solidFill>
                  <a:cs typeface="ＭＳ Ｐゴシック" charset="0"/>
                </a:rPr>
                <a:t>Infrastructure as </a:t>
              </a:r>
              <a:r>
                <a:rPr lang="en-US" sz="900" dirty="0">
                  <a:solidFill>
                    <a:srgbClr val="003366"/>
                  </a:solidFill>
                  <a:cs typeface="ＭＳ Ｐゴシック" charset="0"/>
                </a:rPr>
                <a:t>a Service</a:t>
              </a:r>
            </a:p>
          </p:txBody>
        </p:sp>
        <p:grpSp>
          <p:nvGrpSpPr>
            <p:cNvPr id="30769" name="Group 126"/>
            <p:cNvGrpSpPr>
              <a:grpSpLocks/>
            </p:cNvGrpSpPr>
            <p:nvPr/>
          </p:nvGrpSpPr>
          <p:grpSpPr bwMode="auto">
            <a:xfrm>
              <a:off x="2963387" y="4046327"/>
              <a:ext cx="1871980" cy="471382"/>
              <a:chOff x="1697" y="2249"/>
              <a:chExt cx="1072" cy="262"/>
            </a:xfrm>
          </p:grpSpPr>
          <p:pic>
            <p:nvPicPr>
              <p:cNvPr id="15487" name="Picture 127"/>
              <p:cNvPicPr>
                <a:picLocks noChangeAspect="1" noChangeArrowheads="1"/>
              </p:cNvPicPr>
              <p:nvPr/>
            </p:nvPicPr>
            <p:blipFill>
              <a:blip r:embed="rId15"/>
              <a:srcRect/>
              <a:stretch>
                <a:fillRect/>
              </a:stretch>
            </p:blipFill>
            <p:spPr bwMode="auto">
              <a:xfrm>
                <a:off x="1700" y="2242"/>
                <a:ext cx="1072" cy="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88" name="Text Box 128"/>
              <p:cNvSpPr txBox="1">
                <a:spLocks noChangeArrowheads="1"/>
              </p:cNvSpPr>
              <p:nvPr/>
            </p:nvSpPr>
            <p:spPr bwMode="auto">
              <a:xfrm>
                <a:off x="1720" y="2280"/>
                <a:ext cx="103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300" dirty="0">
                    <a:solidFill>
                      <a:srgbClr val="FFFFFF"/>
                    </a:solidFill>
                    <a:cs typeface="ＭＳ Ｐゴシック" charset="0"/>
                  </a:rPr>
                  <a:t>O/S</a:t>
                </a:r>
              </a:p>
            </p:txBody>
          </p:sp>
        </p:grpSp>
        <p:grpSp>
          <p:nvGrpSpPr>
            <p:cNvPr id="30770" name="Group 129"/>
            <p:cNvGrpSpPr>
              <a:grpSpLocks/>
            </p:cNvGrpSpPr>
            <p:nvPr/>
          </p:nvGrpSpPr>
          <p:grpSpPr bwMode="auto">
            <a:xfrm>
              <a:off x="838200" y="6784646"/>
              <a:ext cx="4178774" cy="485774"/>
              <a:chOff x="480" y="3771"/>
              <a:chExt cx="2393" cy="270"/>
            </a:xfrm>
          </p:grpSpPr>
          <p:sp>
            <p:nvSpPr>
              <p:cNvPr id="15490" name="Text Box 130"/>
              <p:cNvSpPr txBox="1">
                <a:spLocks noChangeArrowheads="1"/>
              </p:cNvSpPr>
              <p:nvPr/>
            </p:nvSpPr>
            <p:spPr bwMode="auto">
              <a:xfrm>
                <a:off x="1557" y="3776"/>
                <a:ext cx="131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100" dirty="0" smtClean="0">
                    <a:cs typeface="ＭＳ Ｐゴシック" charset="0"/>
                  </a:rPr>
                  <a:t> </a:t>
                </a:r>
                <a:r>
                  <a:rPr lang="en-US" sz="1000" dirty="0" smtClean="0">
                    <a:cs typeface="ＭＳ Ｐゴシック" charset="0"/>
                  </a:rPr>
                  <a:t>Vendor </a:t>
                </a:r>
                <a:r>
                  <a:rPr lang="en-US" sz="1000" dirty="0">
                    <a:cs typeface="ＭＳ Ｐゴシック" charset="0"/>
                  </a:rPr>
                  <a:t>Manages in </a:t>
                </a:r>
                <a:r>
                  <a:rPr lang="en-US" sz="1000" dirty="0" smtClean="0">
                    <a:cs typeface="ＭＳ Ｐゴシック" charset="0"/>
                  </a:rPr>
                  <a:t>cloud</a:t>
                </a:r>
                <a:endParaRPr lang="en-US" sz="1000" dirty="0">
                  <a:cs typeface="ＭＳ Ｐゴシック" charset="0"/>
                </a:endParaRPr>
              </a:p>
            </p:txBody>
          </p:sp>
          <p:sp>
            <p:nvSpPr>
              <p:cNvPr id="15491" name="Text Box 131"/>
              <p:cNvSpPr txBox="1">
                <a:spLocks noChangeArrowheads="1"/>
              </p:cNvSpPr>
              <p:nvPr/>
            </p:nvSpPr>
            <p:spPr bwMode="auto">
              <a:xfrm>
                <a:off x="511" y="3771"/>
                <a:ext cx="107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5pPr>
                <a:lvl6pPr marL="25146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6pPr>
                <a:lvl7pPr marL="29718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7pPr>
                <a:lvl8pPr marL="34290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8pPr>
                <a:lvl9pPr marL="3886200" indent="-228600" algn="ctr"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charset="0"/>
                    <a:ea typeface="ＭＳ Ｐゴシック" charset="0"/>
                    <a:cs typeface="Arial" charset="0"/>
                  </a:defRPr>
                </a:lvl9pPr>
              </a:lstStyle>
              <a:p>
                <a:pPr>
                  <a:defRPr/>
                </a:pPr>
                <a:r>
                  <a:rPr lang="en-US" sz="1100" dirty="0" smtClean="0">
                    <a:cs typeface="ＭＳ Ｐゴシック" charset="0"/>
                  </a:rPr>
                  <a:t> </a:t>
                </a:r>
                <a:r>
                  <a:rPr lang="en-US" sz="1000" dirty="0" smtClean="0">
                    <a:cs typeface="ＭＳ Ｐゴシック" charset="0"/>
                  </a:rPr>
                  <a:t>Developer </a:t>
                </a:r>
                <a:r>
                  <a:rPr lang="en-US" sz="1000" dirty="0">
                    <a:cs typeface="ＭＳ Ｐゴシック" charset="0"/>
                  </a:rPr>
                  <a:t>Manages</a:t>
                </a:r>
                <a:endParaRPr lang="en-US" sz="1100" dirty="0">
                  <a:cs typeface="ＭＳ Ｐゴシック" charset="0"/>
                </a:endParaRPr>
              </a:p>
            </p:txBody>
          </p:sp>
          <p:grpSp>
            <p:nvGrpSpPr>
              <p:cNvPr id="30773" name="Group 132"/>
              <p:cNvGrpSpPr>
                <a:grpSpLocks/>
              </p:cNvGrpSpPr>
              <p:nvPr/>
            </p:nvGrpSpPr>
            <p:grpSpPr bwMode="auto">
              <a:xfrm>
                <a:off x="1525" y="3849"/>
                <a:ext cx="120" cy="120"/>
                <a:chOff x="1525" y="3849"/>
                <a:chExt cx="120" cy="120"/>
              </a:xfrm>
            </p:grpSpPr>
            <p:pic>
              <p:nvPicPr>
                <p:cNvPr id="15493" name="Picture 133"/>
                <p:cNvPicPr>
                  <a:picLocks noChangeAspect="1" noChangeArrowheads="1"/>
                </p:cNvPicPr>
                <p:nvPr/>
              </p:nvPicPr>
              <p:blipFill>
                <a:blip r:embed="rId16"/>
                <a:srcRect/>
                <a:stretch>
                  <a:fillRect/>
                </a:stretch>
              </p:blipFill>
              <p:spPr bwMode="auto">
                <a:xfrm>
                  <a:off x="1528" y="3851"/>
                  <a:ext cx="117" cy="1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94" name="Text Box 134"/>
                <p:cNvSpPr txBox="1">
                  <a:spLocks noChangeArrowheads="1"/>
                </p:cNvSpPr>
                <p:nvPr/>
              </p:nvSpPr>
              <p:spPr bwMode="auto">
                <a:xfrm>
                  <a:off x="1542" y="3872"/>
                  <a:ext cx="92"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grpSp>
            <p:nvGrpSpPr>
              <p:cNvPr id="30774" name="Group 135"/>
              <p:cNvGrpSpPr>
                <a:grpSpLocks/>
              </p:cNvGrpSpPr>
              <p:nvPr/>
            </p:nvGrpSpPr>
            <p:grpSpPr bwMode="auto">
              <a:xfrm>
                <a:off x="480" y="3851"/>
                <a:ext cx="118" cy="123"/>
                <a:chOff x="480" y="3851"/>
                <a:chExt cx="118" cy="123"/>
              </a:xfrm>
            </p:grpSpPr>
            <p:pic>
              <p:nvPicPr>
                <p:cNvPr id="15496" name="Picture 136"/>
                <p:cNvPicPr>
                  <a:picLocks noChangeAspect="1" noChangeArrowheads="1"/>
                </p:cNvPicPr>
                <p:nvPr/>
              </p:nvPicPr>
              <p:blipFill>
                <a:blip r:embed="rId17"/>
                <a:srcRect/>
                <a:stretch>
                  <a:fillRect/>
                </a:stretch>
              </p:blipFill>
              <p:spPr bwMode="auto">
                <a:xfrm>
                  <a:off x="480" y="3851"/>
                  <a:ext cx="118" cy="1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497" name="Text Box 137"/>
                <p:cNvSpPr txBox="1">
                  <a:spLocks noChangeArrowheads="1"/>
                </p:cNvSpPr>
                <p:nvPr/>
              </p:nvSpPr>
              <p:spPr bwMode="auto">
                <a:xfrm>
                  <a:off x="486" y="3872"/>
                  <a:ext cx="93"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700" dirty="0">
                    <a:latin typeface="Arial" charset="0"/>
                    <a:ea typeface="MS PGothic" charset="0"/>
                    <a:cs typeface="MS PGothic" charset="0"/>
                  </a:endParaRPr>
                </a:p>
              </p:txBody>
            </p:sp>
          </p:grpSp>
        </p:grpSp>
      </p:grpSp>
      <p:sp>
        <p:nvSpPr>
          <p:cNvPr id="142" name="Slide Number Placeholder 4"/>
          <p:cNvSpPr>
            <a:spLocks noGrp="1"/>
          </p:cNvSpPr>
          <p:nvPr>
            <p:ph type="sldNum" sz="quarter" idx="10"/>
          </p:nvPr>
        </p:nvSpPr>
        <p:spPr>
          <a:xfrm>
            <a:off x="342901" y="4773477"/>
            <a:ext cx="2133600" cy="274637"/>
          </a:xfrm>
          <a:prstGeom prst="rect">
            <a:avLst/>
          </a:prstGeom>
        </p:spPr>
        <p:txBody>
          <a:bodyPr/>
          <a:lstStyle/>
          <a:p>
            <a:fld id="{86CB4B4D-7CA3-9044-876B-883B54F8677D}" type="slidenum">
              <a:rPr lang="en-US" smtClean="0"/>
              <a:pPr/>
              <a:t>5</a:t>
            </a:fld>
            <a:endParaRPr lang="en-US" dirty="0"/>
          </a:p>
        </p:txBody>
      </p:sp>
    </p:spTree>
    <p:extLst>
      <p:ext uri="{BB962C8B-B14F-4D97-AF65-F5344CB8AC3E}">
        <p14:creationId xmlns:p14="http://schemas.microsoft.com/office/powerpoint/2010/main" val="2473966091"/>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a:spLocks noChangeArrowheads="1"/>
          </p:cNvSpPr>
          <p:nvPr/>
        </p:nvSpPr>
        <p:spPr bwMode="auto">
          <a:xfrm>
            <a:off x="595930" y="960343"/>
            <a:ext cx="7824812" cy="3845407"/>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lvl1pPr defTabSz="1298575" eaLnBrk="0" hangingPunct="0">
              <a:defRPr sz="3600">
                <a:solidFill>
                  <a:schemeClr val="tx1"/>
                </a:solidFill>
                <a:latin typeface="Helvetica Light" charset="0"/>
                <a:ea typeface="MS PGothic" pitchFamily="34" charset="-128"/>
                <a:sym typeface="Helvetica Light" charset="0"/>
              </a:defRPr>
            </a:lvl1pPr>
            <a:lvl2pPr marL="742950" indent="-285750" defTabSz="1298575" eaLnBrk="0" hangingPunct="0">
              <a:defRPr sz="3600">
                <a:solidFill>
                  <a:schemeClr val="tx1"/>
                </a:solidFill>
                <a:latin typeface="Helvetica Light" charset="0"/>
                <a:ea typeface="MS PGothic" pitchFamily="34" charset="-128"/>
                <a:sym typeface="Helvetica Light" charset="0"/>
              </a:defRPr>
            </a:lvl2pPr>
            <a:lvl3pPr marL="1143000" indent="-228600" defTabSz="1298575" eaLnBrk="0" hangingPunct="0">
              <a:defRPr sz="3600">
                <a:solidFill>
                  <a:schemeClr val="tx1"/>
                </a:solidFill>
                <a:latin typeface="Helvetica Light" charset="0"/>
                <a:ea typeface="MS PGothic" pitchFamily="34" charset="-128"/>
                <a:sym typeface="Helvetica Light" charset="0"/>
              </a:defRPr>
            </a:lvl3pPr>
            <a:lvl4pPr marL="1600200" indent="-228600" defTabSz="1298575" eaLnBrk="0" hangingPunct="0">
              <a:defRPr sz="3600">
                <a:solidFill>
                  <a:schemeClr val="tx1"/>
                </a:solidFill>
                <a:latin typeface="Helvetica Light" charset="0"/>
                <a:ea typeface="MS PGothic" pitchFamily="34" charset="-128"/>
                <a:sym typeface="Helvetica Light" charset="0"/>
              </a:defRPr>
            </a:lvl4pPr>
            <a:lvl5pPr marL="2057400" indent="-228600" defTabSz="1298575" eaLnBrk="0" hangingPunct="0">
              <a:defRPr sz="3600">
                <a:solidFill>
                  <a:schemeClr val="tx1"/>
                </a:solidFill>
                <a:latin typeface="Helvetica Light" charset="0"/>
                <a:ea typeface="MS PGothic" pitchFamily="34" charset="-128"/>
                <a:sym typeface="Helvetica Light" charset="0"/>
              </a:defRPr>
            </a:lvl5pPr>
            <a:lvl6pPr marL="25146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6pPr>
            <a:lvl7pPr marL="29718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7pPr>
            <a:lvl8pPr marL="34290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8pPr>
            <a:lvl9pPr marL="38862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9pPr>
          </a:lstStyle>
          <a:p>
            <a:pPr algn="ctr" eaLnBrk="1" hangingPunct="1">
              <a:defRPr/>
            </a:pPr>
            <a:r>
              <a:rPr lang="en-US" altLang="en-US" sz="1828" dirty="0" smtClean="0">
                <a:solidFill>
                  <a:srgbClr val="FFFFFF"/>
                </a:solidFill>
                <a:latin typeface="Calibri" pitchFamily="34" charset="0"/>
                <a:cs typeface="Arial" pitchFamily="34" charset="0"/>
              </a:rPr>
              <a:t>IBM ID Account </a:t>
            </a:r>
            <a:r>
              <a:rPr lang="en-US" altLang="en-US" sz="1828" dirty="0">
                <a:solidFill>
                  <a:srgbClr val="FFFFFF"/>
                </a:solidFill>
                <a:latin typeface="Calibri" pitchFamily="34" charset="0"/>
                <a:cs typeface="Arial" pitchFamily="34" charset="0"/>
              </a:rPr>
              <a:t>– </a:t>
            </a:r>
            <a:r>
              <a:rPr lang="en-US" altLang="en-US" sz="1617" dirty="0">
                <a:solidFill>
                  <a:srgbClr val="FFFFFF"/>
                </a:solidFill>
                <a:latin typeface="Calibri" pitchFamily="34" charset="0"/>
                <a:cs typeface="Arial" pitchFamily="34" charset="0"/>
              </a:rPr>
              <a:t>Anchor point for billing</a:t>
            </a:r>
          </a:p>
        </p:txBody>
      </p:sp>
      <p:grpSp>
        <p:nvGrpSpPr>
          <p:cNvPr id="17412" name="Group 5"/>
          <p:cNvGrpSpPr>
            <a:grpSpLocks/>
          </p:cNvGrpSpPr>
          <p:nvPr/>
        </p:nvGrpSpPr>
        <p:grpSpPr bwMode="auto">
          <a:xfrm>
            <a:off x="6942233" y="1514877"/>
            <a:ext cx="1366126" cy="3086353"/>
            <a:chOff x="6629407" y="1559341"/>
            <a:chExt cx="1600199" cy="4398333"/>
          </a:xfrm>
          <a:solidFill>
            <a:schemeClr val="accent1">
              <a:lumMod val="60000"/>
              <a:lumOff val="40000"/>
            </a:schemeClr>
          </a:solidFill>
        </p:grpSpPr>
        <p:sp>
          <p:nvSpPr>
            <p:cNvPr id="7" name="Rounded Rectangle 6"/>
            <p:cNvSpPr>
              <a:spLocks noChangeArrowheads="1"/>
            </p:cNvSpPr>
            <p:nvPr/>
          </p:nvSpPr>
          <p:spPr bwMode="auto">
            <a:xfrm>
              <a:off x="6805761" y="1559341"/>
              <a:ext cx="1423845" cy="4252094"/>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913617">
                <a:defRPr/>
              </a:pPr>
              <a:r>
                <a:rPr lang="en-US" sz="1828" kern="0" dirty="0">
                  <a:solidFill>
                    <a:prstClr val="white"/>
                  </a:solidFill>
                  <a:latin typeface="Calibri"/>
                </a:rPr>
                <a:t>User</a:t>
              </a:r>
            </a:p>
          </p:txBody>
        </p:sp>
        <p:sp>
          <p:nvSpPr>
            <p:cNvPr id="8" name="Rounded Rectangle 7"/>
            <p:cNvSpPr>
              <a:spLocks noChangeArrowheads="1"/>
            </p:cNvSpPr>
            <p:nvPr/>
          </p:nvSpPr>
          <p:spPr bwMode="auto">
            <a:xfrm>
              <a:off x="6720543" y="1633019"/>
              <a:ext cx="1425029" cy="4252094"/>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913617">
                <a:defRPr/>
              </a:pPr>
              <a:r>
                <a:rPr lang="en-US" sz="1828" kern="0" dirty="0">
                  <a:solidFill>
                    <a:prstClr val="white"/>
                  </a:solidFill>
                  <a:latin typeface="Calibri"/>
                </a:rPr>
                <a:t>User</a:t>
              </a:r>
            </a:p>
          </p:txBody>
        </p:sp>
        <p:sp>
          <p:nvSpPr>
            <p:cNvPr id="9" name="Rounded Rectangle 8"/>
            <p:cNvSpPr>
              <a:spLocks noChangeArrowheads="1"/>
            </p:cNvSpPr>
            <p:nvPr/>
          </p:nvSpPr>
          <p:spPr bwMode="auto">
            <a:xfrm>
              <a:off x="6629407" y="1705580"/>
              <a:ext cx="1423846" cy="4252094"/>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913617">
                <a:defRPr/>
              </a:pPr>
              <a:r>
                <a:rPr lang="en-US" sz="1828" kern="0" dirty="0">
                  <a:solidFill>
                    <a:prstClr val="white"/>
                  </a:solidFill>
                  <a:latin typeface="Calibri"/>
                </a:rPr>
                <a:t>User</a:t>
              </a:r>
            </a:p>
          </p:txBody>
        </p:sp>
      </p:grpSp>
      <p:sp>
        <p:nvSpPr>
          <p:cNvPr id="10" name="Rounded Rectangle 9"/>
          <p:cNvSpPr>
            <a:spLocks noChangeArrowheads="1"/>
          </p:cNvSpPr>
          <p:nvPr/>
        </p:nvSpPr>
        <p:spPr bwMode="auto">
          <a:xfrm>
            <a:off x="881027" y="1564160"/>
            <a:ext cx="4565715" cy="2984520"/>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028">
              <a:defRPr/>
            </a:pPr>
            <a:r>
              <a:rPr lang="en-US" sz="1828" dirty="0">
                <a:solidFill>
                  <a:srgbClr val="FFFFFF"/>
                </a:solidFill>
                <a:latin typeface="Calibri" charset="0"/>
                <a:ea typeface="ＭＳ Ｐゴシック" charset="0"/>
                <a:cs typeface="Helvetica Light" charset="0"/>
              </a:rPr>
              <a:t>Organizations</a:t>
            </a:r>
          </a:p>
          <a:p>
            <a:pPr algn="ctr" defTabSz="913028">
              <a:buFont typeface="Arial" charset="0"/>
              <a:buChar char="•"/>
              <a:defRPr/>
            </a:pPr>
            <a:r>
              <a:rPr lang="en-US" sz="1828" dirty="0">
                <a:solidFill>
                  <a:srgbClr val="FFFFFF"/>
                </a:solidFill>
                <a:latin typeface="Calibri" charset="0"/>
                <a:ea typeface="ＭＳ Ｐゴシック" charset="0"/>
                <a:cs typeface="Helvetica Light" charset="0"/>
              </a:rPr>
              <a:t>Enables team collaboration</a:t>
            </a:r>
          </a:p>
        </p:txBody>
      </p:sp>
      <p:sp>
        <p:nvSpPr>
          <p:cNvPr id="11" name="Rounded Rectangle 10"/>
          <p:cNvSpPr>
            <a:spLocks noChangeArrowheads="1"/>
          </p:cNvSpPr>
          <p:nvPr/>
        </p:nvSpPr>
        <p:spPr bwMode="auto">
          <a:xfrm>
            <a:off x="775314" y="1607692"/>
            <a:ext cx="4593623" cy="2984520"/>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028">
              <a:defRPr/>
            </a:pPr>
            <a:r>
              <a:rPr lang="en-US" sz="1828" dirty="0">
                <a:solidFill>
                  <a:srgbClr val="FFFFFF"/>
                </a:solidFill>
                <a:latin typeface="Calibri" charset="0"/>
                <a:ea typeface="ＭＳ Ｐゴシック" charset="0"/>
                <a:cs typeface="Helvetica Light" charset="0"/>
              </a:rPr>
              <a:t>Organizations</a:t>
            </a:r>
          </a:p>
          <a:p>
            <a:pPr algn="ctr" defTabSz="913028">
              <a:buFont typeface="Arial" charset="0"/>
              <a:buChar char="•"/>
              <a:defRPr/>
            </a:pPr>
            <a:r>
              <a:rPr lang="en-US" sz="1828" dirty="0">
                <a:solidFill>
                  <a:srgbClr val="FFFFFF"/>
                </a:solidFill>
                <a:latin typeface="Calibri" charset="0"/>
                <a:ea typeface="ＭＳ Ｐゴシック" charset="0"/>
                <a:cs typeface="Helvetica Light" charset="0"/>
              </a:rPr>
              <a:t>Enables team collaboration</a:t>
            </a:r>
          </a:p>
        </p:txBody>
      </p:sp>
      <p:sp>
        <p:nvSpPr>
          <p:cNvPr id="12" name="Rounded Rectangle 11"/>
          <p:cNvSpPr>
            <a:spLocks noChangeArrowheads="1"/>
          </p:cNvSpPr>
          <p:nvPr/>
        </p:nvSpPr>
        <p:spPr bwMode="auto">
          <a:xfrm>
            <a:off x="695766" y="1650387"/>
            <a:ext cx="4606169" cy="2984520"/>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lvl1pPr defTabSz="1298575" eaLnBrk="0" hangingPunct="0">
              <a:defRPr sz="3600">
                <a:solidFill>
                  <a:schemeClr val="tx1"/>
                </a:solidFill>
                <a:latin typeface="Helvetica Light" charset="0"/>
                <a:ea typeface="MS PGothic" pitchFamily="34" charset="-128"/>
                <a:sym typeface="Helvetica Light" charset="0"/>
              </a:defRPr>
            </a:lvl1pPr>
            <a:lvl2pPr marL="742950" indent="-285750" defTabSz="1298575" eaLnBrk="0" hangingPunct="0">
              <a:defRPr sz="3600">
                <a:solidFill>
                  <a:schemeClr val="tx1"/>
                </a:solidFill>
                <a:latin typeface="Helvetica Light" charset="0"/>
                <a:ea typeface="MS PGothic" pitchFamily="34" charset="-128"/>
                <a:sym typeface="Helvetica Light" charset="0"/>
              </a:defRPr>
            </a:lvl2pPr>
            <a:lvl3pPr marL="1143000" indent="-228600" defTabSz="1298575" eaLnBrk="0" hangingPunct="0">
              <a:defRPr sz="3600">
                <a:solidFill>
                  <a:schemeClr val="tx1"/>
                </a:solidFill>
                <a:latin typeface="Helvetica Light" charset="0"/>
                <a:ea typeface="MS PGothic" pitchFamily="34" charset="-128"/>
                <a:sym typeface="Helvetica Light" charset="0"/>
              </a:defRPr>
            </a:lvl3pPr>
            <a:lvl4pPr marL="1600200" indent="-228600" defTabSz="1298575" eaLnBrk="0" hangingPunct="0">
              <a:defRPr sz="3600">
                <a:solidFill>
                  <a:schemeClr val="tx1"/>
                </a:solidFill>
                <a:latin typeface="Helvetica Light" charset="0"/>
                <a:ea typeface="MS PGothic" pitchFamily="34" charset="-128"/>
                <a:sym typeface="Helvetica Light" charset="0"/>
              </a:defRPr>
            </a:lvl4pPr>
            <a:lvl5pPr marL="2057400" indent="-228600" defTabSz="1298575" eaLnBrk="0" hangingPunct="0">
              <a:defRPr sz="3600">
                <a:solidFill>
                  <a:schemeClr val="tx1"/>
                </a:solidFill>
                <a:latin typeface="Helvetica Light" charset="0"/>
                <a:ea typeface="MS PGothic" pitchFamily="34" charset="-128"/>
                <a:sym typeface="Helvetica Light" charset="0"/>
              </a:defRPr>
            </a:lvl5pPr>
            <a:lvl6pPr marL="25146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6pPr>
            <a:lvl7pPr marL="29718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7pPr>
            <a:lvl8pPr marL="34290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8pPr>
            <a:lvl9pPr marL="3886200" indent="-228600" defTabSz="1298575"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9pPr>
          </a:lstStyle>
          <a:p>
            <a:pPr algn="ctr" eaLnBrk="1" hangingPunct="1">
              <a:defRPr/>
            </a:pPr>
            <a:r>
              <a:rPr lang="en-US" altLang="en-US" sz="1828" dirty="0">
                <a:solidFill>
                  <a:srgbClr val="FFFFFF"/>
                </a:solidFill>
                <a:latin typeface="Calibri" pitchFamily="34" charset="0"/>
                <a:cs typeface="Arial" pitchFamily="34" charset="0"/>
              </a:rPr>
              <a:t>Organizations – </a:t>
            </a:r>
            <a:r>
              <a:rPr lang="en-US" altLang="en-US" sz="1617" dirty="0">
                <a:solidFill>
                  <a:srgbClr val="FFFFFF"/>
                </a:solidFill>
                <a:latin typeface="Calibri" pitchFamily="34" charset="0"/>
                <a:cs typeface="Arial" pitchFamily="34" charset="0"/>
              </a:rPr>
              <a:t>enables team collaboration</a:t>
            </a:r>
          </a:p>
        </p:txBody>
      </p:sp>
      <p:sp>
        <p:nvSpPr>
          <p:cNvPr id="13" name="Rounded Rectangle 12"/>
          <p:cNvSpPr>
            <a:spLocks noChangeArrowheads="1"/>
          </p:cNvSpPr>
          <p:nvPr/>
        </p:nvSpPr>
        <p:spPr bwMode="auto">
          <a:xfrm>
            <a:off x="996857" y="2107193"/>
            <a:ext cx="4077059" cy="2194912"/>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617">
              <a:defRPr/>
            </a:pPr>
            <a:r>
              <a:rPr lang="en-US" sz="1828" kern="0" dirty="0">
                <a:solidFill>
                  <a:prstClr val="white"/>
                </a:solidFill>
                <a:latin typeface="Calibri"/>
              </a:rPr>
              <a:t>Spaces</a:t>
            </a:r>
          </a:p>
          <a:p>
            <a:pPr marL="231577" indent="-231577" algn="ctr" defTabSz="913617">
              <a:buFont typeface="Arial" panose="020B0604020202020204" pitchFamily="34" charset="0"/>
              <a:buChar char="•"/>
              <a:defRPr/>
            </a:pPr>
            <a:r>
              <a:rPr lang="en-US" sz="1617" kern="0" dirty="0">
                <a:solidFill>
                  <a:prstClr val="white"/>
                </a:solidFill>
                <a:latin typeface="Calibri"/>
              </a:rPr>
              <a:t>Logical grouping of apps and service instances</a:t>
            </a:r>
          </a:p>
          <a:p>
            <a:pPr marL="342607" indent="-342607" algn="ctr" defTabSz="913617">
              <a:buFont typeface="Arial" panose="020B0604020202020204" pitchFamily="34" charset="0"/>
              <a:buChar char="•"/>
              <a:defRPr/>
            </a:pPr>
            <a:r>
              <a:rPr lang="en-US" sz="1617" kern="0" dirty="0">
                <a:solidFill>
                  <a:prstClr val="white"/>
                </a:solidFill>
                <a:latin typeface="Calibri"/>
              </a:rPr>
              <a:t>per-user permissions</a:t>
            </a:r>
          </a:p>
        </p:txBody>
      </p:sp>
      <p:sp>
        <p:nvSpPr>
          <p:cNvPr id="14" name="Rounded Rectangle 13"/>
          <p:cNvSpPr>
            <a:spLocks noChangeArrowheads="1"/>
          </p:cNvSpPr>
          <p:nvPr/>
        </p:nvSpPr>
        <p:spPr bwMode="auto">
          <a:xfrm>
            <a:off x="898617" y="2149174"/>
            <a:ext cx="4076688" cy="2195697"/>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617">
              <a:defRPr/>
            </a:pPr>
            <a:r>
              <a:rPr lang="en-US" sz="1828" kern="0" dirty="0">
                <a:solidFill>
                  <a:prstClr val="white"/>
                </a:solidFill>
                <a:latin typeface="Calibri"/>
              </a:rPr>
              <a:t>Spaces</a:t>
            </a:r>
          </a:p>
          <a:p>
            <a:pPr marL="231577" indent="-231577" algn="ctr" defTabSz="913617">
              <a:buFont typeface="Arial" panose="020B0604020202020204" pitchFamily="34" charset="0"/>
              <a:buChar char="•"/>
              <a:defRPr/>
            </a:pPr>
            <a:r>
              <a:rPr lang="en-US" sz="1617" kern="0" dirty="0">
                <a:solidFill>
                  <a:prstClr val="white"/>
                </a:solidFill>
                <a:latin typeface="Calibri"/>
              </a:rPr>
              <a:t>Logical grouping of apps and service instances</a:t>
            </a:r>
          </a:p>
          <a:p>
            <a:pPr marL="342607" indent="-342607" algn="ctr" defTabSz="913617">
              <a:buFont typeface="Arial" panose="020B0604020202020204" pitchFamily="34" charset="0"/>
              <a:buChar char="•"/>
              <a:defRPr/>
            </a:pPr>
            <a:r>
              <a:rPr lang="en-US" sz="1617" kern="0" dirty="0">
                <a:solidFill>
                  <a:prstClr val="white"/>
                </a:solidFill>
                <a:latin typeface="Calibri"/>
              </a:rPr>
              <a:t>per-user permissions</a:t>
            </a:r>
          </a:p>
        </p:txBody>
      </p:sp>
      <p:sp>
        <p:nvSpPr>
          <p:cNvPr id="15" name="Rounded Rectangle 14"/>
          <p:cNvSpPr>
            <a:spLocks noChangeArrowheads="1"/>
          </p:cNvSpPr>
          <p:nvPr/>
        </p:nvSpPr>
        <p:spPr bwMode="auto">
          <a:xfrm>
            <a:off x="801343" y="2188521"/>
            <a:ext cx="4102245" cy="2195696"/>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617">
              <a:defRPr/>
            </a:pPr>
            <a:r>
              <a:rPr lang="en-US" sz="1828" kern="0" dirty="0" smtClean="0">
                <a:solidFill>
                  <a:prstClr val="white"/>
                </a:solidFill>
                <a:latin typeface="Calibri"/>
              </a:rPr>
              <a:t>CF Spaces</a:t>
            </a:r>
            <a:endParaRPr lang="en-US" sz="1828" kern="0" dirty="0">
              <a:solidFill>
                <a:prstClr val="white"/>
              </a:solidFill>
              <a:latin typeface="Calibri"/>
            </a:endParaRPr>
          </a:p>
          <a:p>
            <a:pPr marL="231577" indent="-231577" defTabSz="913617">
              <a:buFont typeface="Arial" panose="020B0604020202020204" pitchFamily="34" charset="0"/>
              <a:buChar char="•"/>
              <a:defRPr/>
            </a:pPr>
            <a:r>
              <a:rPr lang="en-US" sz="1400" kern="0" dirty="0">
                <a:solidFill>
                  <a:prstClr val="white"/>
                </a:solidFill>
                <a:latin typeface="Calibri"/>
              </a:rPr>
              <a:t>Logical grouping of apps and </a:t>
            </a:r>
            <a:r>
              <a:rPr lang="en-US" sz="1400" kern="0" dirty="0" smtClean="0">
                <a:solidFill>
                  <a:prstClr val="white"/>
                </a:solidFill>
                <a:latin typeface="Calibri"/>
              </a:rPr>
              <a:t>service instances </a:t>
            </a:r>
          </a:p>
          <a:p>
            <a:pPr marL="231577" indent="-231577" defTabSz="913617">
              <a:buFont typeface="Arial" panose="020B0604020202020204" pitchFamily="34" charset="0"/>
              <a:buChar char="•"/>
              <a:defRPr/>
            </a:pPr>
            <a:r>
              <a:rPr lang="en-US" sz="1400" kern="0" dirty="0" smtClean="0">
                <a:solidFill>
                  <a:prstClr val="white"/>
                </a:solidFill>
                <a:latin typeface="Calibri"/>
              </a:rPr>
              <a:t>Per-user </a:t>
            </a:r>
            <a:r>
              <a:rPr lang="en-US" sz="1400" kern="0" dirty="0">
                <a:solidFill>
                  <a:prstClr val="white"/>
                </a:solidFill>
                <a:latin typeface="Calibri"/>
              </a:rPr>
              <a:t>permissions</a:t>
            </a:r>
          </a:p>
        </p:txBody>
      </p:sp>
      <p:grpSp>
        <p:nvGrpSpPr>
          <p:cNvPr id="17419" name="Group 15"/>
          <p:cNvGrpSpPr>
            <a:grpSpLocks/>
          </p:cNvGrpSpPr>
          <p:nvPr/>
        </p:nvGrpSpPr>
        <p:grpSpPr bwMode="auto">
          <a:xfrm>
            <a:off x="939183" y="3237649"/>
            <a:ext cx="3453343" cy="1094872"/>
            <a:chOff x="1312895" y="4482808"/>
            <a:chExt cx="4504728" cy="1054067"/>
          </a:xfrm>
          <a:solidFill>
            <a:schemeClr val="accent1">
              <a:lumMod val="60000"/>
              <a:lumOff val="40000"/>
            </a:schemeClr>
          </a:solidFill>
        </p:grpSpPr>
        <p:grpSp>
          <p:nvGrpSpPr>
            <p:cNvPr id="17420" name="Group 16"/>
            <p:cNvGrpSpPr>
              <a:grpSpLocks/>
            </p:cNvGrpSpPr>
            <p:nvPr/>
          </p:nvGrpSpPr>
          <p:grpSpPr bwMode="auto">
            <a:xfrm>
              <a:off x="1312895" y="4491600"/>
              <a:ext cx="1359967" cy="1045275"/>
              <a:chOff x="1312895" y="4491600"/>
              <a:chExt cx="1951884" cy="1045275"/>
            </a:xfrm>
            <a:grpFill/>
          </p:grpSpPr>
          <p:sp>
            <p:nvSpPr>
              <p:cNvPr id="27" name="Rounded Rectangle 26"/>
              <p:cNvSpPr>
                <a:spLocks noChangeArrowheads="1"/>
              </p:cNvSpPr>
              <p:nvPr/>
            </p:nvSpPr>
            <p:spPr bwMode="auto">
              <a:xfrm>
                <a:off x="1399917" y="4491858"/>
                <a:ext cx="1865290" cy="966813"/>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algn="ctr" defTabSz="913617">
                  <a:defRPr/>
                </a:pPr>
                <a:r>
                  <a:rPr lang="en-US" sz="1400" kern="0" dirty="0">
                    <a:solidFill>
                      <a:prstClr val="white"/>
                    </a:solidFill>
                    <a:latin typeface="Calibri"/>
                  </a:rPr>
                  <a:t>Space</a:t>
                </a:r>
              </a:p>
            </p:txBody>
          </p:sp>
          <p:sp>
            <p:nvSpPr>
              <p:cNvPr id="28" name="Rounded Rectangle 27"/>
              <p:cNvSpPr>
                <a:spLocks noChangeArrowheads="1"/>
              </p:cNvSpPr>
              <p:nvPr/>
            </p:nvSpPr>
            <p:spPr bwMode="auto">
              <a:xfrm>
                <a:off x="1312895" y="4570289"/>
                <a:ext cx="1865290" cy="966813"/>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algn="ctr" defTabSz="913617">
                  <a:defRPr/>
                </a:pPr>
                <a:r>
                  <a:rPr lang="en-US" sz="1400" kern="0" dirty="0">
                    <a:solidFill>
                      <a:prstClr val="white"/>
                    </a:solidFill>
                    <a:latin typeface="Calibri"/>
                  </a:rPr>
                  <a:t>Apps</a:t>
                </a:r>
              </a:p>
            </p:txBody>
          </p:sp>
        </p:grpSp>
        <p:grpSp>
          <p:nvGrpSpPr>
            <p:cNvPr id="17422" name="Group 18"/>
            <p:cNvGrpSpPr>
              <a:grpSpLocks/>
            </p:cNvGrpSpPr>
            <p:nvPr/>
          </p:nvGrpSpPr>
          <p:grpSpPr bwMode="auto">
            <a:xfrm>
              <a:off x="2903309" y="4482808"/>
              <a:ext cx="1360264" cy="1045244"/>
              <a:chOff x="4011076" y="4482808"/>
              <a:chExt cx="1952311" cy="1045244"/>
            </a:xfrm>
            <a:grpFill/>
          </p:grpSpPr>
          <p:sp>
            <p:nvSpPr>
              <p:cNvPr id="23" name="Rounded Rectangle 22"/>
              <p:cNvSpPr>
                <a:spLocks noChangeArrowheads="1"/>
              </p:cNvSpPr>
              <p:nvPr/>
            </p:nvSpPr>
            <p:spPr bwMode="auto">
              <a:xfrm>
                <a:off x="4098096" y="4482808"/>
                <a:ext cx="1865291" cy="966813"/>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algn="ctr" defTabSz="913617">
                  <a:defRPr/>
                </a:pPr>
                <a:r>
                  <a:rPr lang="en-US" sz="1400" kern="0" dirty="0">
                    <a:solidFill>
                      <a:prstClr val="white"/>
                    </a:solidFill>
                    <a:latin typeface="Calibri"/>
                  </a:rPr>
                  <a:t>Space</a:t>
                </a:r>
              </a:p>
            </p:txBody>
          </p:sp>
          <p:sp>
            <p:nvSpPr>
              <p:cNvPr id="24" name="Rounded Rectangle 23"/>
              <p:cNvSpPr>
                <a:spLocks noChangeArrowheads="1"/>
              </p:cNvSpPr>
              <p:nvPr/>
            </p:nvSpPr>
            <p:spPr bwMode="auto">
              <a:xfrm>
                <a:off x="4011076" y="4561239"/>
                <a:ext cx="1865291" cy="966813"/>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lIns="0" rIns="0" anchor="ctr"/>
              <a:lstStyle/>
              <a:p>
                <a:pPr algn="ctr" defTabSz="913617">
                  <a:defRPr/>
                </a:pPr>
                <a:r>
                  <a:rPr lang="en-US" sz="1400" kern="0" dirty="0">
                    <a:solidFill>
                      <a:prstClr val="white"/>
                    </a:solidFill>
                    <a:latin typeface="Calibri"/>
                  </a:rPr>
                  <a:t>Containers</a:t>
                </a:r>
              </a:p>
            </p:txBody>
          </p:sp>
        </p:grpSp>
        <p:grpSp>
          <p:nvGrpSpPr>
            <p:cNvPr id="17423" name="Group 19"/>
            <p:cNvGrpSpPr>
              <a:grpSpLocks/>
            </p:cNvGrpSpPr>
            <p:nvPr/>
          </p:nvGrpSpPr>
          <p:grpSpPr bwMode="auto">
            <a:xfrm>
              <a:off x="4457357" y="4482808"/>
              <a:ext cx="1360266" cy="1045244"/>
              <a:chOff x="1938093" y="4482808"/>
              <a:chExt cx="1952312" cy="1045244"/>
            </a:xfrm>
            <a:grpFill/>
          </p:grpSpPr>
          <p:sp>
            <p:nvSpPr>
              <p:cNvPr id="21" name="Rounded Rectangle 20"/>
              <p:cNvSpPr>
                <a:spLocks noChangeArrowheads="1"/>
              </p:cNvSpPr>
              <p:nvPr/>
            </p:nvSpPr>
            <p:spPr bwMode="auto">
              <a:xfrm>
                <a:off x="2025114" y="4482808"/>
                <a:ext cx="1865291" cy="966813"/>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algn="ctr" defTabSz="913617">
                  <a:defRPr/>
                </a:pPr>
                <a:r>
                  <a:rPr lang="en-US" sz="1400" kern="0" dirty="0">
                    <a:solidFill>
                      <a:prstClr val="white"/>
                    </a:solidFill>
                    <a:latin typeface="Calibri"/>
                  </a:rPr>
                  <a:t>Space</a:t>
                </a:r>
              </a:p>
            </p:txBody>
          </p:sp>
          <p:sp>
            <p:nvSpPr>
              <p:cNvPr id="22" name="Rounded Rectangle 21"/>
              <p:cNvSpPr>
                <a:spLocks noChangeArrowheads="1"/>
              </p:cNvSpPr>
              <p:nvPr/>
            </p:nvSpPr>
            <p:spPr bwMode="auto">
              <a:xfrm>
                <a:off x="1938093" y="4561239"/>
                <a:ext cx="1865286" cy="966813"/>
              </a:xfrm>
              <a:prstGeom prst="roundRect">
                <a:avLst>
                  <a:gd name="adj" fmla="val 16667"/>
                </a:avLst>
              </a:prstGeom>
              <a:grp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algn="ctr" defTabSz="913617">
                  <a:defRPr/>
                </a:pPr>
                <a:r>
                  <a:rPr lang="en-US" sz="1400" kern="0" dirty="0">
                    <a:solidFill>
                      <a:prstClr val="white"/>
                    </a:solidFill>
                    <a:latin typeface="Calibri"/>
                  </a:rPr>
                  <a:t>Service instances</a:t>
                </a:r>
              </a:p>
            </p:txBody>
          </p:sp>
        </p:grpSp>
      </p:grpSp>
      <p:sp>
        <p:nvSpPr>
          <p:cNvPr id="2" name="Title 1"/>
          <p:cNvSpPr>
            <a:spLocks noGrp="1"/>
          </p:cNvSpPr>
          <p:nvPr>
            <p:ph type="title"/>
          </p:nvPr>
        </p:nvSpPr>
        <p:spPr>
          <a:xfrm>
            <a:off x="365998" y="403183"/>
            <a:ext cx="7843135" cy="460294"/>
          </a:xfrm>
        </p:spPr>
        <p:txBody>
          <a:bodyPr>
            <a:normAutofit fontScale="90000"/>
          </a:bodyPr>
          <a:lstStyle/>
          <a:p>
            <a:r>
              <a:rPr lang="en-US" dirty="0" smtClean="0"/>
              <a:t>Bluemix account and organization model  </a:t>
            </a:r>
            <a:endParaRPr lang="en-US" dirty="0"/>
          </a:p>
        </p:txBody>
      </p:sp>
      <p:sp>
        <p:nvSpPr>
          <p:cNvPr id="3" name="Slide Number Placeholder 2"/>
          <p:cNvSpPr>
            <a:spLocks noGrp="1"/>
          </p:cNvSpPr>
          <p:nvPr>
            <p:ph type="sldNum" sz="quarter" idx="10"/>
          </p:nvPr>
        </p:nvSpPr>
        <p:spPr/>
        <p:txBody>
          <a:bodyPr/>
          <a:lstStyle/>
          <a:p>
            <a:fld id="{F3E2CA19-02C3-A049-8DD1-1E0AA0530EB5}" type="slidenum">
              <a:rPr lang="en-US" smtClean="0"/>
              <a:pPr/>
              <a:t>6</a:t>
            </a:fld>
            <a:endParaRPr lang="en-US" dirty="0"/>
          </a:p>
        </p:txBody>
      </p:sp>
      <p:sp>
        <p:nvSpPr>
          <p:cNvPr id="29" name="Rounded Rectangle 28"/>
          <p:cNvSpPr>
            <a:spLocks noChangeArrowheads="1"/>
          </p:cNvSpPr>
          <p:nvPr/>
        </p:nvSpPr>
        <p:spPr bwMode="auto">
          <a:xfrm>
            <a:off x="5591850" y="2043893"/>
            <a:ext cx="1143059" cy="2278368"/>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defTabSz="913617">
              <a:defRPr/>
            </a:pPr>
            <a:r>
              <a:rPr lang="en-US" sz="1400" kern="0" dirty="0" smtClean="0">
                <a:solidFill>
                  <a:prstClr val="white"/>
                </a:solidFill>
                <a:latin typeface="Calibri"/>
              </a:rPr>
              <a:t>IBM Cloud </a:t>
            </a:r>
            <a:r>
              <a:rPr lang="en-US" sz="1200" kern="0" dirty="0" smtClean="0">
                <a:solidFill>
                  <a:prstClr val="white"/>
                </a:solidFill>
                <a:latin typeface="Calibri"/>
              </a:rPr>
              <a:t>Infrastructure</a:t>
            </a:r>
          </a:p>
          <a:p>
            <a:pPr algn="ctr" defTabSz="913617">
              <a:defRPr/>
            </a:pPr>
            <a:endParaRPr lang="en-US" sz="1617" kern="0" dirty="0">
              <a:solidFill>
                <a:prstClr val="white"/>
              </a:solidFill>
              <a:latin typeface="Calibri"/>
            </a:endParaRPr>
          </a:p>
          <a:p>
            <a:pPr algn="ctr" defTabSz="913617">
              <a:defRPr/>
            </a:pPr>
            <a:endParaRPr lang="en-US" sz="1617" kern="0" dirty="0" smtClean="0">
              <a:solidFill>
                <a:prstClr val="white"/>
              </a:solidFill>
              <a:latin typeface="Calibri"/>
            </a:endParaRPr>
          </a:p>
          <a:p>
            <a:pPr algn="ctr" defTabSz="913617">
              <a:defRPr/>
            </a:pPr>
            <a:endParaRPr lang="en-US" sz="1617" kern="0" dirty="0">
              <a:solidFill>
                <a:prstClr val="white"/>
              </a:solidFill>
              <a:latin typeface="Calibri"/>
            </a:endParaRPr>
          </a:p>
        </p:txBody>
      </p:sp>
      <p:sp>
        <p:nvSpPr>
          <p:cNvPr id="30" name="Rounded Rectangle 29"/>
          <p:cNvSpPr>
            <a:spLocks noChangeArrowheads="1"/>
          </p:cNvSpPr>
          <p:nvPr/>
        </p:nvSpPr>
        <p:spPr bwMode="auto">
          <a:xfrm>
            <a:off x="5656344" y="3230034"/>
            <a:ext cx="996302" cy="1004240"/>
          </a:xfrm>
          <a:prstGeom prst="roundRect">
            <a:avLst>
              <a:gd name="adj" fmla="val 16667"/>
            </a:avLst>
          </a:prstGeom>
          <a:solidFill>
            <a:schemeClr val="accent1">
              <a:lumMod val="60000"/>
              <a:lumOff val="40000"/>
            </a:schemeClr>
          </a:solidFill>
          <a:ln>
            <a:headEnd/>
            <a:tailEnd/>
          </a:ln>
        </p:spPr>
        <p:style>
          <a:lnRef idx="1">
            <a:schemeClr val="accent1"/>
          </a:lnRef>
          <a:fillRef idx="3">
            <a:schemeClr val="accent1"/>
          </a:fillRef>
          <a:effectRef idx="2">
            <a:schemeClr val="accent1"/>
          </a:effectRef>
          <a:fontRef idx="minor">
            <a:schemeClr val="lt1"/>
          </a:fontRef>
        </p:style>
        <p:txBody>
          <a:bodyPr lIns="32147" rIns="32147" anchor="ctr"/>
          <a:lstStyle/>
          <a:p>
            <a:pPr algn="ctr" defTabSz="913617">
              <a:defRPr/>
            </a:pPr>
            <a:r>
              <a:rPr lang="en-US" sz="1400" kern="0" dirty="0">
                <a:solidFill>
                  <a:prstClr val="white"/>
                </a:solidFill>
              </a:rPr>
              <a:t>Virtual &amp; </a:t>
            </a:r>
            <a:r>
              <a:rPr lang="en-US" sz="1400" kern="0" dirty="0" smtClean="0">
                <a:solidFill>
                  <a:prstClr val="white"/>
                </a:solidFill>
                <a:latin typeface="Calibri"/>
              </a:rPr>
              <a:t>bare metal servers</a:t>
            </a:r>
            <a:endParaRPr lang="en-US" sz="1400" kern="0" dirty="0">
              <a:solidFill>
                <a:prstClr val="white"/>
              </a:solidFill>
              <a:latin typeface="Calibri"/>
            </a:endParaRPr>
          </a:p>
        </p:txBody>
      </p:sp>
      <p:sp>
        <p:nvSpPr>
          <p:cNvPr id="31" name="Rounded Rectangle 30"/>
          <p:cNvSpPr>
            <a:spLocks noChangeArrowheads="1"/>
          </p:cNvSpPr>
          <p:nvPr/>
        </p:nvSpPr>
        <p:spPr bwMode="auto">
          <a:xfrm>
            <a:off x="5509854" y="1607692"/>
            <a:ext cx="1319996" cy="2977376"/>
          </a:xfrm>
          <a:prstGeom prst="roundRect">
            <a:avLst>
              <a:gd name="adj" fmla="val 16667"/>
            </a:avLst>
          </a:prstGeom>
          <a:no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028">
              <a:defRPr/>
            </a:pPr>
            <a:endParaRPr lang="en-US" sz="1828" dirty="0">
              <a:solidFill>
                <a:srgbClr val="FFFFFF"/>
              </a:solidFill>
              <a:latin typeface="Calibri" charset="0"/>
              <a:ea typeface="ＭＳ Ｐゴシック" charset="0"/>
              <a:cs typeface="Helvetica Light" charset="0"/>
            </a:endParaRPr>
          </a:p>
        </p:txBody>
      </p:sp>
      <p:sp>
        <p:nvSpPr>
          <p:cNvPr id="32" name="Rounded Rectangle 31"/>
          <p:cNvSpPr>
            <a:spLocks noChangeArrowheads="1"/>
          </p:cNvSpPr>
          <p:nvPr/>
        </p:nvSpPr>
        <p:spPr bwMode="auto">
          <a:xfrm>
            <a:off x="5511565" y="1650386"/>
            <a:ext cx="1285861" cy="2855599"/>
          </a:xfrm>
          <a:prstGeom prst="roundRect">
            <a:avLst>
              <a:gd name="adj" fmla="val 16667"/>
            </a:avLst>
          </a:prstGeom>
          <a:no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028">
              <a:defRPr/>
            </a:pPr>
            <a:endParaRPr lang="en-US" sz="1828" dirty="0">
              <a:solidFill>
                <a:srgbClr val="FFFFFF"/>
              </a:solidFill>
              <a:latin typeface="Calibri" charset="0"/>
              <a:ea typeface="ＭＳ Ｐゴシック" charset="0"/>
              <a:cs typeface="Helvetica Light" charset="0"/>
            </a:endParaRPr>
          </a:p>
        </p:txBody>
      </p:sp>
      <p:sp>
        <p:nvSpPr>
          <p:cNvPr id="33" name="Rounded Rectangle 32"/>
          <p:cNvSpPr>
            <a:spLocks noChangeArrowheads="1"/>
          </p:cNvSpPr>
          <p:nvPr/>
        </p:nvSpPr>
        <p:spPr bwMode="auto">
          <a:xfrm>
            <a:off x="5506931" y="1557597"/>
            <a:ext cx="1356487" cy="3077309"/>
          </a:xfrm>
          <a:prstGeom prst="roundRect">
            <a:avLst>
              <a:gd name="adj" fmla="val 16667"/>
            </a:avLst>
          </a:prstGeom>
          <a:noFill/>
          <a:ln>
            <a:headEnd/>
            <a:tailEnd/>
          </a:ln>
        </p:spPr>
        <p:style>
          <a:lnRef idx="1">
            <a:schemeClr val="accent1"/>
          </a:lnRef>
          <a:fillRef idx="3">
            <a:schemeClr val="accent1"/>
          </a:fillRef>
          <a:effectRef idx="2">
            <a:schemeClr val="accent1"/>
          </a:effectRef>
          <a:fontRef idx="minor">
            <a:schemeClr val="lt1"/>
          </a:fontRef>
        </p:style>
        <p:txBody>
          <a:bodyPr lIns="91365" tIns="45683" rIns="91365" bIns="45683"/>
          <a:lstStyle/>
          <a:p>
            <a:pPr algn="ctr" defTabSz="913028">
              <a:defRPr/>
            </a:pPr>
            <a:endParaRPr lang="en-US" sz="1828" dirty="0">
              <a:solidFill>
                <a:srgbClr val="FFFFFF"/>
              </a:solidFill>
              <a:latin typeface="Calibri" charset="0"/>
              <a:ea typeface="ＭＳ Ｐゴシック" charset="0"/>
              <a:cs typeface="Helvetica Light" charset="0"/>
            </a:endParaRPr>
          </a:p>
        </p:txBody>
      </p:sp>
      <p:sp>
        <p:nvSpPr>
          <p:cNvPr id="4" name="Rectangle 3"/>
          <p:cNvSpPr/>
          <p:nvPr/>
        </p:nvSpPr>
        <p:spPr>
          <a:xfrm>
            <a:off x="5810144" y="1741846"/>
            <a:ext cx="869149" cy="276999"/>
          </a:xfrm>
          <a:prstGeom prst="rect">
            <a:avLst/>
          </a:prstGeom>
        </p:spPr>
        <p:txBody>
          <a:bodyPr wrap="none">
            <a:spAutoFit/>
          </a:bodyPr>
          <a:lstStyle/>
          <a:p>
            <a:r>
              <a:rPr lang="en-US" sz="1200" kern="0" smtClean="0">
                <a:solidFill>
                  <a:prstClr val="white"/>
                </a:solidFill>
              </a:rPr>
              <a:t>SL Account</a:t>
            </a:r>
            <a:endParaRPr lang="en-US" dirty="0"/>
          </a:p>
        </p:txBody>
      </p:sp>
    </p:spTree>
    <p:extLst>
      <p:ext uri="{BB962C8B-B14F-4D97-AF65-F5344CB8AC3E}">
        <p14:creationId xmlns:p14="http://schemas.microsoft.com/office/powerpoint/2010/main" val="77531152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eaLnBrk="1" hangingPunct="1">
              <a:defRPr/>
            </a:pPr>
            <a:r>
              <a:rPr lang="en-US" dirty="0" smtClean="0">
                <a:latin typeface="Arial" charset="0"/>
                <a:ea typeface="MS PGothic" charset="0"/>
                <a:cs typeface="Arial" charset="0"/>
              </a:rPr>
              <a:t>Bluemix public regions</a:t>
            </a:r>
            <a:endParaRPr lang="en-US" dirty="0">
              <a:latin typeface="Arial" charset="0"/>
              <a:ea typeface="MS PGothic" charset="0"/>
              <a:cs typeface="Arial" charset="0"/>
            </a:endParaRPr>
          </a:p>
        </p:txBody>
      </p:sp>
      <p:pic>
        <p:nvPicPr>
          <p:cNvPr id="18435" name="Picture 5" descr="C:\Users\IBM_ADMIN\AppData\Local\Microsoft\Windows\Temporary Internet Files\Content.IE5\2IVDHBMC\blank-monitor-112996054549v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9531" y="2004994"/>
            <a:ext cx="1685479" cy="842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3" descr="C:\Users\IBM_ADMIN\AppData\Local\Microsoft\Windows\Temporary Internet Files\Content.IE5\2IVDHBMC\user-512x512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194" y="1763056"/>
            <a:ext cx="1047007" cy="78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Callout 9"/>
          <p:cNvSpPr/>
          <p:nvPr/>
        </p:nvSpPr>
        <p:spPr bwMode="auto">
          <a:xfrm>
            <a:off x="5136805" y="1347537"/>
            <a:ext cx="3622184" cy="1012413"/>
          </a:xfrm>
          <a:prstGeom prst="cloudCallout">
            <a:avLst>
              <a:gd name="adj1" fmla="val 23753"/>
              <a:gd name="adj2" fmla="val -24585"/>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354" tIns="45679" rIns="91354" bIns="45679" anchor="ctr"/>
          <a:lstStyle>
            <a:lvl1pPr defTabSz="649288" eaLnBrk="0" hangingPunct="0">
              <a:defRPr sz="3600">
                <a:solidFill>
                  <a:schemeClr val="tx1"/>
                </a:solidFill>
                <a:latin typeface="Helvetica Light" charset="0"/>
                <a:ea typeface="MS PGothic" pitchFamily="34" charset="-128"/>
                <a:sym typeface="Helvetica Light" charset="0"/>
              </a:defRPr>
            </a:lvl1pPr>
            <a:lvl2pPr marL="742950" indent="-285750" defTabSz="649288" eaLnBrk="0" hangingPunct="0">
              <a:defRPr sz="3600">
                <a:solidFill>
                  <a:schemeClr val="tx1"/>
                </a:solidFill>
                <a:latin typeface="Helvetica Light" charset="0"/>
                <a:ea typeface="MS PGothic" pitchFamily="34" charset="-128"/>
                <a:sym typeface="Helvetica Light" charset="0"/>
              </a:defRPr>
            </a:lvl2pPr>
            <a:lvl3pPr marL="1143000" indent="-228600" defTabSz="649288" eaLnBrk="0" hangingPunct="0">
              <a:defRPr sz="3600">
                <a:solidFill>
                  <a:schemeClr val="tx1"/>
                </a:solidFill>
                <a:latin typeface="Helvetica Light" charset="0"/>
                <a:ea typeface="MS PGothic" pitchFamily="34" charset="-128"/>
                <a:sym typeface="Helvetica Light" charset="0"/>
              </a:defRPr>
            </a:lvl3pPr>
            <a:lvl4pPr marL="1600200" indent="-228600" defTabSz="649288" eaLnBrk="0" hangingPunct="0">
              <a:defRPr sz="3600">
                <a:solidFill>
                  <a:schemeClr val="tx1"/>
                </a:solidFill>
                <a:latin typeface="Helvetica Light" charset="0"/>
                <a:ea typeface="MS PGothic" pitchFamily="34" charset="-128"/>
                <a:sym typeface="Helvetica Light" charset="0"/>
              </a:defRPr>
            </a:lvl4pPr>
            <a:lvl5pPr marL="2057400" indent="-228600" defTabSz="649288" eaLnBrk="0" hangingPunct="0">
              <a:defRPr sz="3600">
                <a:solidFill>
                  <a:schemeClr val="tx1"/>
                </a:solidFill>
                <a:latin typeface="Helvetica Light" charset="0"/>
                <a:ea typeface="MS PGothic" pitchFamily="34" charset="-128"/>
                <a:sym typeface="Helvetica Light" charset="0"/>
              </a:defRPr>
            </a:lvl5pPr>
            <a:lvl6pPr marL="25146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6pPr>
            <a:lvl7pPr marL="29718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7pPr>
            <a:lvl8pPr marL="34290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8pPr>
            <a:lvl9pPr marL="38862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9pPr>
          </a:lstStyle>
          <a:p>
            <a:pPr algn="ctr" eaLnBrk="1" hangingPunct="1">
              <a:defRPr/>
            </a:pPr>
            <a:r>
              <a:rPr lang="de-DE" altLang="en-US" sz="2800" dirty="0">
                <a:latin typeface="Arial" pitchFamily="34" charset="0"/>
              </a:rPr>
              <a:t>us-south</a:t>
            </a:r>
          </a:p>
          <a:p>
            <a:pPr algn="ctr" eaLnBrk="1" hangingPunct="1">
              <a:defRPr/>
            </a:pPr>
            <a:r>
              <a:rPr lang="en-US" altLang="en-US" sz="1200" dirty="0">
                <a:solidFill>
                  <a:schemeClr val="accent1"/>
                </a:solidFill>
                <a:latin typeface="Arial" pitchFamily="34" charset="0"/>
                <a:cs typeface="Arial" pitchFamily="34" charset="0"/>
                <a:hlinkClick r:id="rId5"/>
              </a:rPr>
              <a:t>https://console.ng.bluemix.net</a:t>
            </a:r>
            <a:endParaRPr lang="en-US" altLang="en-US" sz="1200" dirty="0">
              <a:solidFill>
                <a:schemeClr val="accent1"/>
              </a:solidFill>
              <a:latin typeface="Arial" pitchFamily="34" charset="0"/>
              <a:cs typeface="Arial" pitchFamily="34" charset="0"/>
            </a:endParaRPr>
          </a:p>
          <a:p>
            <a:pPr algn="ctr" eaLnBrk="1" hangingPunct="1">
              <a:defRPr/>
            </a:pPr>
            <a:r>
              <a:rPr lang="en-US" altLang="en-US" sz="1200" dirty="0">
                <a:solidFill>
                  <a:schemeClr val="accent1"/>
                </a:solidFill>
                <a:latin typeface="Arial" pitchFamily="34" charset="0"/>
                <a:cs typeface="Arial" pitchFamily="34" charset="0"/>
                <a:hlinkClick r:id="rId6"/>
              </a:rPr>
              <a:t>https://</a:t>
            </a:r>
            <a:r>
              <a:rPr lang="en-US" altLang="en-US" sz="1200" dirty="0" smtClean="0">
                <a:solidFill>
                  <a:schemeClr val="accent1"/>
                </a:solidFill>
                <a:latin typeface="Arial" pitchFamily="34" charset="0"/>
                <a:cs typeface="Arial" pitchFamily="34" charset="0"/>
                <a:hlinkClick r:id="rId6"/>
              </a:rPr>
              <a:t>api.ng.bluemix.net</a:t>
            </a:r>
            <a:endParaRPr lang="en-US" altLang="en-US" sz="1200" dirty="0">
              <a:solidFill>
                <a:schemeClr val="accent1"/>
              </a:solidFill>
              <a:latin typeface="Arial" pitchFamily="34" charset="0"/>
              <a:cs typeface="Arial" pitchFamily="34" charset="0"/>
            </a:endParaRPr>
          </a:p>
        </p:txBody>
      </p:sp>
      <p:sp>
        <p:nvSpPr>
          <p:cNvPr id="11" name="Cloud Callout 10"/>
          <p:cNvSpPr/>
          <p:nvPr/>
        </p:nvSpPr>
        <p:spPr bwMode="auto">
          <a:xfrm>
            <a:off x="5017369" y="2544687"/>
            <a:ext cx="3815480" cy="1055168"/>
          </a:xfrm>
          <a:prstGeom prst="cloudCallout">
            <a:avLst>
              <a:gd name="adj1" fmla="val 23753"/>
              <a:gd name="adj2" fmla="val -24585"/>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354" tIns="45679" rIns="91354" bIns="45679" anchor="ctr"/>
          <a:lstStyle/>
          <a:p>
            <a:pPr algn="ctr" defTabSz="456766">
              <a:defRPr/>
            </a:pPr>
            <a:r>
              <a:rPr lang="en-US" sz="2800" dirty="0">
                <a:solidFill>
                  <a:schemeClr val="tx1"/>
                </a:solidFill>
                <a:latin typeface="Helvetica Neue Light"/>
              </a:rPr>
              <a:t>eu-gb</a:t>
            </a:r>
          </a:p>
          <a:p>
            <a:pPr algn="ctr" defTabSz="456766">
              <a:defRPr/>
            </a:pPr>
            <a:r>
              <a:rPr lang="en-US" sz="1200" dirty="0">
                <a:latin typeface="Helvetica Neue Light"/>
                <a:cs typeface="Arial" charset="0"/>
                <a:hlinkClick r:id="rId7"/>
              </a:rPr>
              <a:t>https://console.eu-gb.bluemix.net</a:t>
            </a:r>
            <a:endParaRPr lang="en-US" sz="1200" dirty="0">
              <a:latin typeface="Helvetica Neue Light"/>
              <a:cs typeface="Arial" charset="0"/>
            </a:endParaRPr>
          </a:p>
          <a:p>
            <a:pPr algn="ctr" defTabSz="456766">
              <a:defRPr/>
            </a:pPr>
            <a:r>
              <a:rPr lang="en-US" sz="1200" dirty="0">
                <a:latin typeface="Helvetica Neue Light"/>
                <a:cs typeface="Arial"/>
                <a:hlinkClick r:id="rId6"/>
              </a:rPr>
              <a:t>https://api.eu-gb.bluemix.net</a:t>
            </a:r>
            <a:endParaRPr lang="en-US" sz="1200" dirty="0">
              <a:solidFill>
                <a:schemeClr val="tx1"/>
              </a:solidFill>
              <a:latin typeface="Helvetica Neue Light"/>
              <a:cs typeface="Arial"/>
            </a:endParaRPr>
          </a:p>
        </p:txBody>
      </p:sp>
      <p:cxnSp>
        <p:nvCxnSpPr>
          <p:cNvPr id="14" name="Curved Connector 13"/>
          <p:cNvCxnSpPr/>
          <p:nvPr/>
        </p:nvCxnSpPr>
        <p:spPr>
          <a:xfrm flipV="1">
            <a:off x="1599531" y="1879840"/>
            <a:ext cx="3429170" cy="405602"/>
          </a:xfrm>
          <a:prstGeom prst="curvedConnector3">
            <a:avLst>
              <a:gd name="adj1" fmla="val 45229"/>
            </a:avLst>
          </a:prstGeom>
          <a:ln w="38100">
            <a:solidFill>
              <a:schemeClr val="accent1">
                <a:lumMod val="9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a:off x="1599531" y="2285442"/>
            <a:ext cx="3299728" cy="698390"/>
          </a:xfrm>
          <a:prstGeom prst="curvedConnector3">
            <a:avLst>
              <a:gd name="adj1" fmla="val 45917"/>
            </a:avLst>
          </a:prstGeom>
          <a:ln w="38100">
            <a:solidFill>
              <a:schemeClr val="accent1">
                <a:lumMod val="9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443" name="TextBox 18"/>
          <p:cNvSpPr txBox="1">
            <a:spLocks noChangeArrowheads="1"/>
          </p:cNvSpPr>
          <p:nvPr/>
        </p:nvSpPr>
        <p:spPr bwMode="auto">
          <a:xfrm>
            <a:off x="271660" y="923386"/>
            <a:ext cx="538034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5" tIns="45683" rIns="91365" bIns="45683">
            <a:spAutoFit/>
          </a:bodyPr>
          <a:lstStyle>
            <a:lvl1pPr marL="342900" indent="-342900">
              <a:lnSpc>
                <a:spcPct val="90000"/>
              </a:lnSpc>
              <a:spcBef>
                <a:spcPts val="850"/>
              </a:spcBef>
              <a:buClr>
                <a:srgbClr val="00649D"/>
              </a:buClr>
              <a:buSzPct val="120000"/>
              <a:buChar char="•"/>
              <a:defRPr sz="3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lnSpc>
                <a:spcPct val="90000"/>
              </a:lnSpc>
              <a:spcBef>
                <a:spcPts val="288"/>
              </a:spcBef>
              <a:buClr>
                <a:srgbClr val="008ABF"/>
              </a:buClr>
              <a:buSzPct val="80000"/>
              <a:buFont typeface="Wingdings" panose="05000000000000000000" pitchFamily="2" charset="2"/>
              <a:buChar char="§"/>
              <a:defRPr sz="27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nSpc>
                <a:spcPct val="90000"/>
              </a:lnSpc>
              <a:spcBef>
                <a:spcPts val="288"/>
              </a:spcBef>
              <a:buClr>
                <a:srgbClr val="008ABF"/>
              </a:buClr>
              <a:buSzPct val="80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Aft>
                <a:spcPct val="25000"/>
              </a:spcAft>
              <a:buClr>
                <a:srgbClr val="1966B2"/>
              </a:buClr>
              <a:buFont typeface="Arial" panose="020B0604020202020204" pitchFamily="34" charset="0"/>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5pPr>
            <a:lvl6pPr marL="25146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6pPr>
            <a:lvl7pPr marL="29718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7pPr>
            <a:lvl8pPr marL="34290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8pPr>
            <a:lvl9pPr marL="38862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ClrTx/>
              <a:buSzTx/>
            </a:pPr>
            <a:r>
              <a:rPr lang="en-US" altLang="en-US" sz="1600" dirty="0" smtClean="0">
                <a:latin typeface="Helvetica Neue Light"/>
              </a:rPr>
              <a:t>Stand-alone cloud with catalog, apps, and services</a:t>
            </a:r>
            <a:endParaRPr lang="en-US" altLang="en-US" sz="1600" dirty="0">
              <a:latin typeface="Helvetica Neue Light"/>
            </a:endParaRPr>
          </a:p>
          <a:p>
            <a:pPr eaLnBrk="1" hangingPunct="1">
              <a:lnSpc>
                <a:spcPct val="100000"/>
              </a:lnSpc>
              <a:spcBef>
                <a:spcPct val="0"/>
              </a:spcBef>
              <a:buClrTx/>
              <a:buSzTx/>
            </a:pPr>
            <a:r>
              <a:rPr lang="en-US" altLang="en-US" sz="1600" dirty="0">
                <a:latin typeface="Helvetica Neue Light"/>
              </a:rPr>
              <a:t>Maximum isolation from entities in other regions</a:t>
            </a:r>
          </a:p>
        </p:txBody>
      </p:sp>
      <p:sp>
        <p:nvSpPr>
          <p:cNvPr id="2" name="Slide Number Placeholder 1"/>
          <p:cNvSpPr>
            <a:spLocks noGrp="1"/>
          </p:cNvSpPr>
          <p:nvPr>
            <p:ph type="sldNum" sz="quarter" idx="10"/>
          </p:nvPr>
        </p:nvSpPr>
        <p:spPr/>
        <p:txBody>
          <a:bodyPr/>
          <a:lstStyle/>
          <a:p>
            <a:fld id="{F3E2CA19-02C3-A049-8DD1-1E0AA0530EB5}" type="slidenum">
              <a:rPr lang="en-US" smtClean="0"/>
              <a:pPr/>
              <a:t>7</a:t>
            </a:fld>
            <a:endParaRPr lang="en-US" dirty="0"/>
          </a:p>
        </p:txBody>
      </p:sp>
      <p:sp>
        <p:nvSpPr>
          <p:cNvPr id="19" name="Cloud Callout 18"/>
          <p:cNvSpPr/>
          <p:nvPr/>
        </p:nvSpPr>
        <p:spPr bwMode="auto">
          <a:xfrm>
            <a:off x="2887200" y="3708337"/>
            <a:ext cx="3823151" cy="1012413"/>
          </a:xfrm>
          <a:prstGeom prst="cloudCallout">
            <a:avLst>
              <a:gd name="adj1" fmla="val 23753"/>
              <a:gd name="adj2" fmla="val -24585"/>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354" tIns="45679" rIns="91354" bIns="45679" anchor="ctr"/>
          <a:lstStyle>
            <a:lvl1pPr defTabSz="649288" eaLnBrk="0" hangingPunct="0">
              <a:defRPr sz="3600">
                <a:solidFill>
                  <a:schemeClr val="tx1"/>
                </a:solidFill>
                <a:latin typeface="Helvetica Light" charset="0"/>
                <a:ea typeface="MS PGothic" pitchFamily="34" charset="-128"/>
                <a:sym typeface="Helvetica Light" charset="0"/>
              </a:defRPr>
            </a:lvl1pPr>
            <a:lvl2pPr marL="742950" indent="-285750" defTabSz="649288" eaLnBrk="0" hangingPunct="0">
              <a:defRPr sz="3600">
                <a:solidFill>
                  <a:schemeClr val="tx1"/>
                </a:solidFill>
                <a:latin typeface="Helvetica Light" charset="0"/>
                <a:ea typeface="MS PGothic" pitchFamily="34" charset="-128"/>
                <a:sym typeface="Helvetica Light" charset="0"/>
              </a:defRPr>
            </a:lvl2pPr>
            <a:lvl3pPr marL="1143000" indent="-228600" defTabSz="649288" eaLnBrk="0" hangingPunct="0">
              <a:defRPr sz="3600">
                <a:solidFill>
                  <a:schemeClr val="tx1"/>
                </a:solidFill>
                <a:latin typeface="Helvetica Light" charset="0"/>
                <a:ea typeface="MS PGothic" pitchFamily="34" charset="-128"/>
                <a:sym typeface="Helvetica Light" charset="0"/>
              </a:defRPr>
            </a:lvl3pPr>
            <a:lvl4pPr marL="1600200" indent="-228600" defTabSz="649288" eaLnBrk="0" hangingPunct="0">
              <a:defRPr sz="3600">
                <a:solidFill>
                  <a:schemeClr val="tx1"/>
                </a:solidFill>
                <a:latin typeface="Helvetica Light" charset="0"/>
                <a:ea typeface="MS PGothic" pitchFamily="34" charset="-128"/>
                <a:sym typeface="Helvetica Light" charset="0"/>
              </a:defRPr>
            </a:lvl4pPr>
            <a:lvl5pPr marL="2057400" indent="-228600" defTabSz="649288" eaLnBrk="0" hangingPunct="0">
              <a:defRPr sz="3600">
                <a:solidFill>
                  <a:schemeClr val="tx1"/>
                </a:solidFill>
                <a:latin typeface="Helvetica Light" charset="0"/>
                <a:ea typeface="MS PGothic" pitchFamily="34" charset="-128"/>
                <a:sym typeface="Helvetica Light" charset="0"/>
              </a:defRPr>
            </a:lvl5pPr>
            <a:lvl6pPr marL="25146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6pPr>
            <a:lvl7pPr marL="29718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7pPr>
            <a:lvl8pPr marL="34290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8pPr>
            <a:lvl9pPr marL="38862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9pPr>
          </a:lstStyle>
          <a:p>
            <a:pPr algn="ctr" eaLnBrk="1" hangingPunct="1">
              <a:defRPr/>
            </a:pPr>
            <a:r>
              <a:rPr lang="de-DE" altLang="en-US" sz="2800" dirty="0" smtClean="0">
                <a:latin typeface="Arial" pitchFamily="34" charset="0"/>
              </a:rPr>
              <a:t>sydney</a:t>
            </a:r>
            <a:endParaRPr lang="de-DE" altLang="en-US" sz="2800" dirty="0">
              <a:latin typeface="Arial" pitchFamily="34" charset="0"/>
            </a:endParaRPr>
          </a:p>
          <a:p>
            <a:pPr algn="ctr" eaLnBrk="1" hangingPunct="1">
              <a:defRPr/>
            </a:pPr>
            <a:r>
              <a:rPr lang="en-US" altLang="en-US" sz="1200" dirty="0">
                <a:solidFill>
                  <a:srgbClr val="FFFFFF"/>
                </a:solidFill>
                <a:latin typeface="Arial" pitchFamily="34" charset="0"/>
                <a:cs typeface="Arial" pitchFamily="34" charset="0"/>
                <a:hlinkClick r:id="rId8"/>
              </a:rPr>
              <a:t>https://</a:t>
            </a:r>
            <a:r>
              <a:rPr lang="en-US" altLang="en-US" sz="1200" dirty="0" smtClean="0">
                <a:solidFill>
                  <a:srgbClr val="FFFFFF"/>
                </a:solidFill>
                <a:latin typeface="Arial" pitchFamily="34" charset="0"/>
                <a:cs typeface="Arial" pitchFamily="34" charset="0"/>
                <a:hlinkClick r:id="rId8"/>
              </a:rPr>
              <a:t>console.au-syd.bluemix.net</a:t>
            </a:r>
            <a:endParaRPr lang="en-US" altLang="en-US" sz="1200" dirty="0">
              <a:solidFill>
                <a:srgbClr val="FFFFFF"/>
              </a:solidFill>
              <a:latin typeface="Arial" pitchFamily="34" charset="0"/>
              <a:cs typeface="Arial" pitchFamily="34" charset="0"/>
            </a:endParaRPr>
          </a:p>
          <a:p>
            <a:pPr algn="ctr" eaLnBrk="1" hangingPunct="1">
              <a:defRPr/>
            </a:pPr>
            <a:r>
              <a:rPr lang="en-US" altLang="en-US" sz="1200" dirty="0">
                <a:solidFill>
                  <a:srgbClr val="0000FF"/>
                </a:solidFill>
                <a:latin typeface="Arial" pitchFamily="34" charset="0"/>
                <a:cs typeface="Arial" pitchFamily="34" charset="0"/>
                <a:hlinkClick r:id="rId6"/>
              </a:rPr>
              <a:t>https://</a:t>
            </a:r>
            <a:r>
              <a:rPr lang="en-US" altLang="en-US" sz="1200" dirty="0" smtClean="0">
                <a:solidFill>
                  <a:srgbClr val="0000FF"/>
                </a:solidFill>
                <a:latin typeface="Arial" pitchFamily="34" charset="0"/>
                <a:cs typeface="Arial" pitchFamily="34" charset="0"/>
                <a:hlinkClick r:id="rId6"/>
              </a:rPr>
              <a:t>api.au-syd.bluemix.net</a:t>
            </a:r>
            <a:endParaRPr lang="en-US" altLang="en-US" sz="1200" dirty="0">
              <a:solidFill>
                <a:srgbClr val="0000FF"/>
              </a:solidFill>
              <a:latin typeface="Arial" pitchFamily="34" charset="0"/>
              <a:cs typeface="Arial" pitchFamily="34" charset="0"/>
            </a:endParaRPr>
          </a:p>
        </p:txBody>
      </p:sp>
      <p:cxnSp>
        <p:nvCxnSpPr>
          <p:cNvPr id="21" name="Curved Connector 20"/>
          <p:cNvCxnSpPr/>
          <p:nvPr/>
        </p:nvCxnSpPr>
        <p:spPr>
          <a:xfrm>
            <a:off x="1599531" y="2285442"/>
            <a:ext cx="1726064" cy="1622415"/>
          </a:xfrm>
          <a:prstGeom prst="curvedConnector3">
            <a:avLst>
              <a:gd name="adj1" fmla="val 62268"/>
            </a:avLst>
          </a:prstGeom>
          <a:ln w="38100">
            <a:solidFill>
              <a:schemeClr val="accent1">
                <a:lumMod val="90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Cloud Callout 31"/>
          <p:cNvSpPr/>
          <p:nvPr/>
        </p:nvSpPr>
        <p:spPr bwMode="auto">
          <a:xfrm>
            <a:off x="6710351" y="4068114"/>
            <a:ext cx="2329252" cy="658607"/>
          </a:xfrm>
          <a:prstGeom prst="cloudCallout">
            <a:avLst>
              <a:gd name="adj1" fmla="val 23753"/>
              <a:gd name="adj2" fmla="val -24585"/>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91354" tIns="45679" rIns="91354" bIns="45679" anchor="ctr"/>
          <a:lstStyle>
            <a:lvl1pPr defTabSz="649288" eaLnBrk="0" hangingPunct="0">
              <a:defRPr sz="3600">
                <a:solidFill>
                  <a:schemeClr val="tx1"/>
                </a:solidFill>
                <a:latin typeface="Helvetica Light" charset="0"/>
                <a:ea typeface="MS PGothic" pitchFamily="34" charset="-128"/>
                <a:sym typeface="Helvetica Light" charset="0"/>
              </a:defRPr>
            </a:lvl1pPr>
            <a:lvl2pPr marL="742950" indent="-285750" defTabSz="649288" eaLnBrk="0" hangingPunct="0">
              <a:defRPr sz="3600">
                <a:solidFill>
                  <a:schemeClr val="tx1"/>
                </a:solidFill>
                <a:latin typeface="Helvetica Light" charset="0"/>
                <a:ea typeface="MS PGothic" pitchFamily="34" charset="-128"/>
                <a:sym typeface="Helvetica Light" charset="0"/>
              </a:defRPr>
            </a:lvl2pPr>
            <a:lvl3pPr marL="1143000" indent="-228600" defTabSz="649288" eaLnBrk="0" hangingPunct="0">
              <a:defRPr sz="3600">
                <a:solidFill>
                  <a:schemeClr val="tx1"/>
                </a:solidFill>
                <a:latin typeface="Helvetica Light" charset="0"/>
                <a:ea typeface="MS PGothic" pitchFamily="34" charset="-128"/>
                <a:sym typeface="Helvetica Light" charset="0"/>
              </a:defRPr>
            </a:lvl3pPr>
            <a:lvl4pPr marL="1600200" indent="-228600" defTabSz="649288" eaLnBrk="0" hangingPunct="0">
              <a:defRPr sz="3600">
                <a:solidFill>
                  <a:schemeClr val="tx1"/>
                </a:solidFill>
                <a:latin typeface="Helvetica Light" charset="0"/>
                <a:ea typeface="MS PGothic" pitchFamily="34" charset="-128"/>
                <a:sym typeface="Helvetica Light" charset="0"/>
              </a:defRPr>
            </a:lvl4pPr>
            <a:lvl5pPr marL="2057400" indent="-228600" defTabSz="649288" eaLnBrk="0" hangingPunct="0">
              <a:defRPr sz="3600">
                <a:solidFill>
                  <a:schemeClr val="tx1"/>
                </a:solidFill>
                <a:latin typeface="Helvetica Light" charset="0"/>
                <a:ea typeface="MS PGothic" pitchFamily="34" charset="-128"/>
                <a:sym typeface="Helvetica Light" charset="0"/>
              </a:defRPr>
            </a:lvl5pPr>
            <a:lvl6pPr marL="25146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6pPr>
            <a:lvl7pPr marL="29718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7pPr>
            <a:lvl8pPr marL="34290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8pPr>
            <a:lvl9pPr marL="3886200" indent="-228600" defTabSz="649288" eaLnBrk="0" fontAlgn="base" hangingPunct="0">
              <a:spcBef>
                <a:spcPct val="0"/>
              </a:spcBef>
              <a:spcAft>
                <a:spcPct val="0"/>
              </a:spcAft>
              <a:defRPr sz="3600">
                <a:solidFill>
                  <a:schemeClr val="tx1"/>
                </a:solidFill>
                <a:latin typeface="Helvetica Light" charset="0"/>
                <a:ea typeface="MS PGothic" pitchFamily="34" charset="-128"/>
                <a:sym typeface="Helvetica Light" charset="0"/>
              </a:defRPr>
            </a:lvl9pPr>
          </a:lstStyle>
          <a:p>
            <a:pPr algn="ctr" eaLnBrk="1" hangingPunct="1">
              <a:defRPr/>
            </a:pPr>
            <a:r>
              <a:rPr lang="de-DE" altLang="en-US" sz="1600" dirty="0" smtClean="0">
                <a:latin typeface="Arial" pitchFamily="34" charset="0"/>
              </a:rPr>
              <a:t>... more coming</a:t>
            </a:r>
            <a:endParaRPr lang="de-DE" altLang="en-US" sz="1600" dirty="0">
              <a:latin typeface="Arial" pitchFamily="34" charset="0"/>
            </a:endParaRPr>
          </a:p>
        </p:txBody>
      </p:sp>
    </p:spTree>
    <p:extLst>
      <p:ext uri="{BB962C8B-B14F-4D97-AF65-F5344CB8AC3E}">
        <p14:creationId xmlns:p14="http://schemas.microsoft.com/office/powerpoint/2010/main" val="391442721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hangingPunct="1">
              <a:defRPr/>
            </a:pPr>
            <a:r>
              <a:rPr lang="en-US" dirty="0" smtClean="0">
                <a:latin typeface="Arial" charset="0"/>
                <a:ea typeface="MS PGothic" charset="0"/>
                <a:cs typeface="Arial" charset="0"/>
              </a:rPr>
              <a:t>Bluemix developer user experience</a:t>
            </a:r>
            <a:endParaRPr lang="en-US" dirty="0">
              <a:latin typeface="Arial" charset="0"/>
              <a:ea typeface="MS PGothic" charset="0"/>
              <a:cs typeface="Arial" charset="0"/>
            </a:endParaRPr>
          </a:p>
        </p:txBody>
      </p:sp>
      <p:sp>
        <p:nvSpPr>
          <p:cNvPr id="2" name="Slide Number Placeholder 1"/>
          <p:cNvSpPr>
            <a:spLocks noGrp="1"/>
          </p:cNvSpPr>
          <p:nvPr>
            <p:ph type="sldNum" sz="quarter" idx="10"/>
          </p:nvPr>
        </p:nvSpPr>
        <p:spPr/>
        <p:txBody>
          <a:bodyPr/>
          <a:lstStyle/>
          <a:p>
            <a:fld id="{F3E2CA19-02C3-A049-8DD1-1E0AA0530EB5}" type="slidenum">
              <a:rPr lang="en-US" smtClean="0"/>
              <a:pPr/>
              <a:t>8</a:t>
            </a:fld>
            <a:endParaRPr 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59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367276" y="996950"/>
            <a:ext cx="4170457" cy="414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8"/>
          <p:cNvSpPr txBox="1">
            <a:spLocks noChangeArrowheads="1"/>
          </p:cNvSpPr>
          <p:nvPr/>
        </p:nvSpPr>
        <p:spPr bwMode="auto">
          <a:xfrm>
            <a:off x="352353" y="1239207"/>
            <a:ext cx="2014923" cy="83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5" tIns="45683" rIns="91365" bIns="45683">
            <a:spAutoFit/>
          </a:bodyPr>
          <a:lstStyle>
            <a:lvl1pPr marL="342900" indent="-342900">
              <a:lnSpc>
                <a:spcPct val="90000"/>
              </a:lnSpc>
              <a:spcBef>
                <a:spcPts val="850"/>
              </a:spcBef>
              <a:buClr>
                <a:srgbClr val="00649D"/>
              </a:buClr>
              <a:buSzPct val="120000"/>
              <a:buChar char="•"/>
              <a:defRPr sz="3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lnSpc>
                <a:spcPct val="90000"/>
              </a:lnSpc>
              <a:spcBef>
                <a:spcPts val="288"/>
              </a:spcBef>
              <a:buClr>
                <a:srgbClr val="008ABF"/>
              </a:buClr>
              <a:buSzPct val="80000"/>
              <a:buFont typeface="Wingdings" panose="05000000000000000000" pitchFamily="2" charset="2"/>
              <a:buChar char="§"/>
              <a:defRPr sz="27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nSpc>
                <a:spcPct val="90000"/>
              </a:lnSpc>
              <a:spcBef>
                <a:spcPts val="288"/>
              </a:spcBef>
              <a:buClr>
                <a:srgbClr val="008ABF"/>
              </a:buClr>
              <a:buSzPct val="80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Aft>
                <a:spcPct val="25000"/>
              </a:spcAft>
              <a:buClr>
                <a:srgbClr val="1966B2"/>
              </a:buClr>
              <a:buFont typeface="Arial" panose="020B0604020202020204" pitchFamily="34" charset="0"/>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5pPr>
            <a:lvl6pPr marL="25146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6pPr>
            <a:lvl7pPr marL="29718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7pPr>
            <a:lvl8pPr marL="34290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8pPr>
            <a:lvl9pPr marL="38862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00000"/>
              </a:lnSpc>
              <a:spcBef>
                <a:spcPct val="0"/>
              </a:spcBef>
              <a:buClrTx/>
              <a:buSzTx/>
              <a:buNone/>
            </a:pPr>
            <a:r>
              <a:rPr lang="en-US" altLang="en-US" sz="1600" dirty="0" smtClean="0">
                <a:latin typeface="Helvetica Neue Light"/>
              </a:rPr>
              <a:t>Users access your application from web or mobile</a:t>
            </a:r>
            <a:endParaRPr lang="en-US" altLang="en-US" sz="1600" dirty="0">
              <a:latin typeface="Helvetica Neue Light"/>
            </a:endParaRPr>
          </a:p>
        </p:txBody>
      </p:sp>
      <p:sp>
        <p:nvSpPr>
          <p:cNvPr id="8" name="TextBox 18"/>
          <p:cNvSpPr txBox="1">
            <a:spLocks noChangeArrowheads="1"/>
          </p:cNvSpPr>
          <p:nvPr/>
        </p:nvSpPr>
        <p:spPr bwMode="auto">
          <a:xfrm>
            <a:off x="6824901" y="1209434"/>
            <a:ext cx="2014923" cy="280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5" tIns="45683" rIns="91365" bIns="45683">
            <a:spAutoFit/>
          </a:bodyPr>
          <a:lstStyle>
            <a:lvl1pPr marL="342900" indent="-342900">
              <a:lnSpc>
                <a:spcPct val="90000"/>
              </a:lnSpc>
              <a:spcBef>
                <a:spcPts val="850"/>
              </a:spcBef>
              <a:buClr>
                <a:srgbClr val="00649D"/>
              </a:buClr>
              <a:buSzPct val="120000"/>
              <a:buChar char="•"/>
              <a:defRPr sz="3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lnSpc>
                <a:spcPct val="90000"/>
              </a:lnSpc>
              <a:spcBef>
                <a:spcPts val="288"/>
              </a:spcBef>
              <a:buClr>
                <a:srgbClr val="008ABF"/>
              </a:buClr>
              <a:buSzPct val="80000"/>
              <a:buFont typeface="Wingdings" panose="05000000000000000000" pitchFamily="2" charset="2"/>
              <a:buChar char="§"/>
              <a:defRPr sz="27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nSpc>
                <a:spcPct val="90000"/>
              </a:lnSpc>
              <a:spcBef>
                <a:spcPts val="288"/>
              </a:spcBef>
              <a:buClr>
                <a:srgbClr val="008ABF"/>
              </a:buClr>
              <a:buSzPct val="80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Aft>
                <a:spcPct val="25000"/>
              </a:spcAft>
              <a:buClr>
                <a:srgbClr val="1966B2"/>
              </a:buClr>
              <a:buFont typeface="Arial" panose="020B0604020202020204" pitchFamily="34" charset="0"/>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5pPr>
            <a:lvl6pPr marL="25146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6pPr>
            <a:lvl7pPr marL="29718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7pPr>
            <a:lvl8pPr marL="34290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8pPr>
            <a:lvl9pPr marL="3886200" indent="-228600" defTabSz="584200" eaLnBrk="0" fontAlgn="base" hangingPunct="0">
              <a:spcBef>
                <a:spcPct val="0"/>
              </a:spcBef>
              <a:spcAft>
                <a:spcPct val="25000"/>
              </a:spcAft>
              <a:buClr>
                <a:srgbClr val="1966B2"/>
              </a:buClr>
              <a:buFont typeface="Arial" panose="020B0604020202020204" pitchFamily="34" charset="0"/>
              <a:buChar char="&gt;"/>
              <a:defRPr sz="2300">
                <a:solidFill>
                  <a:schemeClr val="tx1"/>
                </a:solidFill>
                <a:latin typeface="Arial" panose="020B0604020202020204" pitchFamily="34" charset="0"/>
                <a:ea typeface="MS PGothic" panose="020B0600070205080204" pitchFamily="34" charset="-128"/>
              </a:defRPr>
            </a:lvl9pPr>
          </a:lstStyle>
          <a:p>
            <a:pPr marL="0" indent="0" eaLnBrk="1" hangingPunct="1">
              <a:lnSpc>
                <a:spcPct val="100000"/>
              </a:lnSpc>
              <a:spcBef>
                <a:spcPct val="0"/>
              </a:spcBef>
              <a:buClrTx/>
              <a:buSzTx/>
              <a:buNone/>
            </a:pPr>
            <a:r>
              <a:rPr lang="en-US" altLang="en-US" sz="1600" dirty="0" smtClean="0">
                <a:latin typeface="Helvetica Neue Light"/>
              </a:rPr>
              <a:t>Manage your app with web browser or CLI</a:t>
            </a:r>
          </a:p>
          <a:p>
            <a:pPr marL="0" indent="0" eaLnBrk="1" hangingPunct="1">
              <a:lnSpc>
                <a:spcPct val="100000"/>
              </a:lnSpc>
              <a:spcBef>
                <a:spcPct val="0"/>
              </a:spcBef>
              <a:buClrTx/>
              <a:buSzTx/>
              <a:buNone/>
            </a:pPr>
            <a:endParaRPr lang="en-US" altLang="en-US" sz="1600" dirty="0">
              <a:latin typeface="Helvetica Neue Light"/>
            </a:endParaRPr>
          </a:p>
          <a:p>
            <a:pPr marL="0" indent="0" eaLnBrk="1" hangingPunct="1">
              <a:lnSpc>
                <a:spcPct val="100000"/>
              </a:lnSpc>
              <a:spcBef>
                <a:spcPct val="0"/>
              </a:spcBef>
              <a:buClrTx/>
              <a:buSzTx/>
              <a:buNone/>
            </a:pPr>
            <a:r>
              <a:rPr lang="en-US" altLang="en-US" sz="1600" dirty="0" smtClean="0">
                <a:latin typeface="Helvetica Neue Light"/>
              </a:rPr>
              <a:t>Build local with text editor or Eclipse, then deploy</a:t>
            </a:r>
          </a:p>
          <a:p>
            <a:pPr marL="0" indent="0" eaLnBrk="1" hangingPunct="1">
              <a:lnSpc>
                <a:spcPct val="100000"/>
              </a:lnSpc>
              <a:spcBef>
                <a:spcPct val="0"/>
              </a:spcBef>
              <a:buClrTx/>
              <a:buSzTx/>
              <a:buNone/>
            </a:pPr>
            <a:endParaRPr lang="en-US" altLang="en-US" sz="1600" dirty="0">
              <a:latin typeface="Helvetica Neue Light"/>
            </a:endParaRPr>
          </a:p>
          <a:p>
            <a:pPr marL="0" indent="0" eaLnBrk="1" hangingPunct="1">
              <a:lnSpc>
                <a:spcPct val="100000"/>
              </a:lnSpc>
              <a:spcBef>
                <a:spcPct val="0"/>
              </a:spcBef>
              <a:buClrTx/>
              <a:buSzTx/>
              <a:buNone/>
            </a:pPr>
            <a:r>
              <a:rPr lang="en-US" altLang="en-US" sz="1600" dirty="0" smtClean="0">
                <a:latin typeface="Helvetica Neue Light"/>
              </a:rPr>
              <a:t>Or… build with web UI on Bluemix DevOps Services</a:t>
            </a:r>
            <a:endParaRPr lang="en-US" altLang="en-US" sz="1600" dirty="0">
              <a:latin typeface="Helvetica Neue Light"/>
            </a:endParaRPr>
          </a:p>
        </p:txBody>
      </p:sp>
    </p:spTree>
    <p:extLst>
      <p:ext uri="{BB962C8B-B14F-4D97-AF65-F5344CB8AC3E}">
        <p14:creationId xmlns:p14="http://schemas.microsoft.com/office/powerpoint/2010/main" val="358152508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013" y="2416876"/>
            <a:ext cx="620613" cy="3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7" descr="circle-icon-vector-102164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5566" y="2678907"/>
            <a:ext cx="571500" cy="57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1"/>
          <p:cNvSpPr>
            <a:spLocks noGrp="1"/>
          </p:cNvSpPr>
          <p:nvPr>
            <p:ph type="title"/>
          </p:nvPr>
        </p:nvSpPr>
        <p:spPr/>
        <p:txBody>
          <a:bodyPr>
            <a:normAutofit fontScale="90000"/>
          </a:bodyPr>
          <a:lstStyle/>
          <a:p>
            <a:pPr eaLnBrk="1" hangingPunct="1">
              <a:defRPr/>
            </a:pPr>
            <a:r>
              <a:rPr lang="en-US" dirty="0" smtClean="0">
                <a:latin typeface="Helvetica Neue Medium" charset="0"/>
                <a:ea typeface="Arial" charset="0"/>
                <a:cs typeface="Helvetica Neue Medium" charset="0"/>
              </a:rPr>
              <a:t>How will you use it?</a:t>
            </a:r>
            <a:endParaRPr lang="en-US" dirty="0">
              <a:latin typeface="Helvetica Neue Medium" charset="0"/>
              <a:ea typeface="Arial" charset="0"/>
              <a:cs typeface="Helvetica Neue Medium" charset="0"/>
            </a:endParaRPr>
          </a:p>
        </p:txBody>
      </p:sp>
      <p:sp>
        <p:nvSpPr>
          <p:cNvPr id="20485" name="Shape 236"/>
          <p:cNvSpPr>
            <a:spLocks noGrp="1"/>
          </p:cNvSpPr>
          <p:nvPr>
            <p:ph idx="4294967295"/>
          </p:nvPr>
        </p:nvSpPr>
        <p:spPr>
          <a:xfrm>
            <a:off x="334965" y="990410"/>
            <a:ext cx="5188048" cy="3693319"/>
          </a:xfrm>
          <a:extLst>
            <a:ext uri="{91240B29-F687-4F45-9708-019B960494DF}">
              <a14:hiddenLine xmlns:a14="http://schemas.microsoft.com/office/drawing/2010/main" w="12700" cap="flat">
                <a:solidFill>
                  <a:srgbClr val="000000"/>
                </a:solidFill>
                <a:miter lim="400000"/>
                <a:headEnd/>
                <a:tailEnd/>
              </a14:hiddenLine>
            </a:ext>
          </a:extLst>
        </p:spPr>
        <p:txBody>
          <a:bodyPr wrap="square">
            <a:spAutoFit/>
          </a:bodyPr>
          <a:lstStyle/>
          <a:p>
            <a:pPr marL="234396" indent="-234396" defTabSz="285740">
              <a:spcBef>
                <a:spcPts val="1195"/>
              </a:spcBef>
              <a:defRPr/>
            </a:pPr>
            <a:r>
              <a:rPr lang="en-US" sz="1600" dirty="0">
                <a:latin typeface="Helvetica Neue Light" charset="0"/>
                <a:ea typeface="MS PGothic" charset="0"/>
                <a:cs typeface="Arial" charset="0"/>
              </a:rPr>
              <a:t>Extend existing applications</a:t>
            </a:r>
          </a:p>
          <a:p>
            <a:pPr marL="520136" lvl="1" indent="-199795" defTabSz="285740">
              <a:spcBef>
                <a:spcPts val="1195"/>
              </a:spcBef>
              <a:buFont typeface="Lucida Grande" charset="0"/>
              <a:buChar char="-"/>
              <a:defRPr/>
            </a:pPr>
            <a:r>
              <a:rPr lang="en-US" sz="1200" dirty="0">
                <a:latin typeface="Helvetica Neue Light" charset="0"/>
                <a:ea typeface="MS PGothic" charset="0"/>
                <a:cs typeface="Arial" charset="0"/>
              </a:rPr>
              <a:t>Add user experience such as mobile, social</a:t>
            </a:r>
          </a:p>
          <a:p>
            <a:pPr marL="520136" lvl="1" indent="-199795" defTabSz="285740">
              <a:spcBef>
                <a:spcPts val="1195"/>
              </a:spcBef>
              <a:buFont typeface="Lucida Grande" charset="0"/>
              <a:buChar char="-"/>
              <a:defRPr/>
            </a:pPr>
            <a:r>
              <a:rPr lang="en-US" sz="1200" dirty="0">
                <a:latin typeface="Helvetica Neue Light" charset="0"/>
                <a:ea typeface="MS PGothic" charset="0"/>
                <a:cs typeface="Arial" charset="0"/>
              </a:rPr>
              <a:t>Add new capabilities integrating other services and APIs</a:t>
            </a:r>
          </a:p>
          <a:p>
            <a:pPr marL="520136" lvl="1" indent="-199795" defTabSz="285740">
              <a:spcBef>
                <a:spcPts val="1195"/>
              </a:spcBef>
              <a:buFont typeface="Lucida Grande" charset="0"/>
              <a:buChar char="-"/>
              <a:defRPr/>
            </a:pPr>
            <a:r>
              <a:rPr lang="en-US" sz="1200" dirty="0">
                <a:latin typeface="Helvetica Neue Light" charset="0"/>
                <a:ea typeface="MS PGothic" charset="0"/>
                <a:cs typeface="Arial" charset="0"/>
              </a:rPr>
              <a:t>Do </a:t>
            </a:r>
            <a:r>
              <a:rPr lang="en-US" sz="1200" b="1" dirty="0">
                <a:latin typeface="Helvetica Neue Light" charset="0"/>
                <a:ea typeface="MS PGothic" charset="0"/>
                <a:cs typeface="Arial" charset="0"/>
              </a:rPr>
              <a:t>rapid</a:t>
            </a:r>
            <a:r>
              <a:rPr lang="en-US" sz="1200" dirty="0">
                <a:latin typeface="Helvetica Neue Light" charset="0"/>
                <a:ea typeface="MS PGothic" charset="0"/>
                <a:cs typeface="Arial" charset="0"/>
              </a:rPr>
              <a:t> experimentation for new </a:t>
            </a:r>
            <a:r>
              <a:rPr lang="en-US" sz="1200" dirty="0" smtClean="0">
                <a:latin typeface="Helvetica Neue Light" charset="0"/>
                <a:ea typeface="MS PGothic" charset="0"/>
                <a:cs typeface="Arial" charset="0"/>
              </a:rPr>
              <a:t>capabilities</a:t>
            </a:r>
            <a:endParaRPr lang="en-US" sz="1600" dirty="0">
              <a:solidFill>
                <a:srgbClr val="EC8A84"/>
              </a:solidFill>
              <a:latin typeface="Helvetica Neue Light" charset="0"/>
              <a:ea typeface="MS PGothic" charset="0"/>
              <a:cs typeface="Arial" charset="0"/>
            </a:endParaRPr>
          </a:p>
          <a:p>
            <a:pPr marL="234396" indent="-234396" defTabSz="285740">
              <a:spcBef>
                <a:spcPts val="1195"/>
              </a:spcBef>
              <a:defRPr/>
            </a:pPr>
            <a:r>
              <a:rPr lang="en-US" sz="1600" dirty="0">
                <a:latin typeface="Helvetica Neue Light" charset="0"/>
                <a:ea typeface="MS PGothic" charset="0"/>
                <a:cs typeface="Arial" charset="0"/>
              </a:rPr>
              <a:t>API-enable applications</a:t>
            </a:r>
          </a:p>
          <a:p>
            <a:pPr marL="520136" lvl="1" indent="-199795" defTabSz="285740">
              <a:spcBef>
                <a:spcPts val="1195"/>
              </a:spcBef>
              <a:buFont typeface="Lucida Grande" charset="0"/>
              <a:buChar char="-"/>
              <a:defRPr/>
            </a:pPr>
            <a:r>
              <a:rPr lang="en-US" sz="1200" dirty="0">
                <a:latin typeface="Helvetica Neue Light" charset="0"/>
                <a:ea typeface="MS PGothic" charset="0"/>
                <a:cs typeface="Arial" charset="0"/>
              </a:rPr>
              <a:t>Scalable API layer on top of existing services</a:t>
            </a:r>
          </a:p>
          <a:p>
            <a:pPr marL="520136" lvl="1" indent="-199795" defTabSz="285740">
              <a:spcBef>
                <a:spcPts val="1195"/>
              </a:spcBef>
              <a:buFont typeface="Lucida Grande" charset="0"/>
              <a:buChar char="-"/>
              <a:defRPr/>
            </a:pPr>
            <a:r>
              <a:rPr lang="en-US" sz="1200" dirty="0">
                <a:latin typeface="Helvetica Neue Light" charset="0"/>
                <a:ea typeface="MS PGothic" charset="0"/>
                <a:cs typeface="Arial" charset="0"/>
              </a:rPr>
              <a:t>Simplify how composite service capabilities are exposed through </a:t>
            </a:r>
            <a:r>
              <a:rPr lang="en-US" sz="1200" dirty="0" smtClean="0">
                <a:latin typeface="Helvetica Neue Light" charset="0"/>
                <a:ea typeface="MS PGothic" charset="0"/>
                <a:cs typeface="Arial" charset="0"/>
              </a:rPr>
              <a:t>APIs</a:t>
            </a:r>
            <a:endParaRPr lang="en-US" sz="1600" dirty="0">
              <a:solidFill>
                <a:srgbClr val="1CAED1"/>
              </a:solidFill>
              <a:latin typeface="Helvetica Neue Light" charset="0"/>
              <a:ea typeface="MS PGothic" charset="0"/>
              <a:cs typeface="Arial" charset="0"/>
            </a:endParaRPr>
          </a:p>
          <a:p>
            <a:pPr marL="234396" indent="-234396" defTabSz="285740">
              <a:spcBef>
                <a:spcPts val="1195"/>
              </a:spcBef>
              <a:defRPr/>
            </a:pPr>
            <a:r>
              <a:rPr lang="en-US" sz="1600" dirty="0">
                <a:latin typeface="Helvetica Neue Light" charset="0"/>
                <a:ea typeface="MS PGothic" charset="0"/>
                <a:cs typeface="Arial" charset="0"/>
              </a:rPr>
              <a:t>New applications</a:t>
            </a:r>
          </a:p>
          <a:p>
            <a:pPr marL="520136" lvl="1" indent="-199795" defTabSz="285740">
              <a:spcBef>
                <a:spcPts val="1195"/>
              </a:spcBef>
              <a:buFont typeface="Lucida Grande" charset="0"/>
              <a:buChar char="-"/>
              <a:defRPr/>
            </a:pPr>
            <a:r>
              <a:rPr lang="en-US" sz="1200" dirty="0">
                <a:latin typeface="Helvetica Neue Light" charset="0"/>
                <a:ea typeface="MS PGothic" charset="0"/>
                <a:cs typeface="Arial" charset="0"/>
              </a:rPr>
              <a:t>Systems of Engagement</a:t>
            </a:r>
          </a:p>
          <a:p>
            <a:pPr marL="520136" lvl="1" indent="-199795" defTabSz="285740">
              <a:spcBef>
                <a:spcPts val="1195"/>
              </a:spcBef>
              <a:buFont typeface="Lucida Grande" charset="0"/>
              <a:buChar char="-"/>
              <a:defRPr/>
            </a:pPr>
            <a:r>
              <a:rPr lang="en-US" sz="1200" dirty="0" smtClean="0">
                <a:latin typeface="Helvetica Neue Light" charset="0"/>
                <a:ea typeface="MS PGothic" charset="0"/>
                <a:cs typeface="Arial" charset="0"/>
              </a:rPr>
              <a:t>Internet of Things</a:t>
            </a:r>
          </a:p>
        </p:txBody>
      </p:sp>
      <p:pic>
        <p:nvPicPr>
          <p:cNvPr id="11270"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74744" y="890737"/>
            <a:ext cx="2064990" cy="123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image30.png"/>
          <p:cNvPicPr>
            <a:picLocks noChangeAspect="1"/>
          </p:cNvPicPr>
          <p:nvPr/>
        </p:nvPicPr>
        <p:blipFill>
          <a:blip r:embed="rId6"/>
          <a:srcRect/>
          <a:stretch>
            <a:fillRect/>
          </a:stretch>
        </p:blipFill>
        <p:spPr bwMode="auto">
          <a:xfrm>
            <a:off x="5639117" y="3880149"/>
            <a:ext cx="1098352" cy="1115933"/>
          </a:xfrm>
          <a:prstGeom prst="rect">
            <a:avLst/>
          </a:prstGeom>
          <a:noFill/>
          <a:ln w="25400">
            <a:solidFill>
              <a:srgbClr val="F3F7F5"/>
            </a:solidFill>
            <a:miter lim="0"/>
            <a:headEnd/>
            <a:tailEnd/>
          </a:ln>
          <a:effectLst>
            <a:outerShdw blurRad="50800" dist="25400" dir="3599997" algn="ctr" rotWithShape="0">
              <a:srgbClr val="808080">
                <a:alpha val="70000"/>
              </a:srgbClr>
            </a:outerShdw>
          </a:effectLst>
          <a:extLst>
            <a:ext uri="{909E8E84-426E-40DD-AFC4-6F175D3DCCD1}">
              <a14:hiddenFill xmlns:a14="http://schemas.microsoft.com/office/drawing/2010/main">
                <a:solidFill>
                  <a:srgbClr val="FFFFFF"/>
                </a:solidFill>
              </a14:hiddenFill>
            </a:ext>
          </a:extLst>
        </p:spPr>
      </p:pic>
      <p:pic>
        <p:nvPicPr>
          <p:cNvPr id="11272"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18622" y="4016685"/>
            <a:ext cx="1204391" cy="72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32068" y="2663001"/>
            <a:ext cx="1579439" cy="53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59044" y="2444502"/>
            <a:ext cx="880691"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8" descr="Transparent fron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3012" y="2968563"/>
            <a:ext cx="295796" cy="3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8" descr="Transparent fron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70614" y="2968563"/>
            <a:ext cx="290215" cy="36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Direct Access Storage 19"/>
          <p:cNvSpPr/>
          <p:nvPr/>
        </p:nvSpPr>
        <p:spPr>
          <a:xfrm>
            <a:off x="6286500" y="2897405"/>
            <a:ext cx="245566" cy="71159"/>
          </a:xfrm>
          <a:prstGeom prst="flowChartMagneticDrum">
            <a:avLst/>
          </a:prstGeom>
          <a:solidFill>
            <a:srgbClr val="000090"/>
          </a:solidFill>
        </p:spPr>
        <p:style>
          <a:lnRef idx="1">
            <a:schemeClr val="accent1"/>
          </a:lnRef>
          <a:fillRef idx="3">
            <a:schemeClr val="accent1"/>
          </a:fillRef>
          <a:effectRef idx="2">
            <a:schemeClr val="accent1"/>
          </a:effectRef>
          <a:fontRef idx="minor">
            <a:schemeClr val="lt1"/>
          </a:fontRef>
        </p:style>
        <p:txBody>
          <a:bodyPr lIns="63932" tIns="31965" rIns="63932" bIns="31965" anchor="ctr"/>
          <a:lstStyle/>
          <a:p>
            <a:pPr defTabSz="321034">
              <a:defRPr/>
            </a:pPr>
            <a:endParaRPr lang="en-US" sz="1266" dirty="0">
              <a:solidFill>
                <a:srgbClr val="FFFFFF"/>
              </a:solidFill>
            </a:endParaRPr>
          </a:p>
        </p:txBody>
      </p:sp>
      <p:sp>
        <p:nvSpPr>
          <p:cNvPr id="21" name="Rectangle 20"/>
          <p:cNvSpPr/>
          <p:nvPr/>
        </p:nvSpPr>
        <p:spPr>
          <a:xfrm>
            <a:off x="5107533" y="3404723"/>
            <a:ext cx="1539755" cy="410803"/>
          </a:xfrm>
          <a:prstGeom prst="rect">
            <a:avLst/>
          </a:prstGeom>
        </p:spPr>
        <p:txBody>
          <a:bodyPr wrap="none" lIns="63932" tIns="31965" rIns="63932" bIns="31965">
            <a:spAutoFit/>
          </a:bodyPr>
          <a:lstStyle/>
          <a:p>
            <a:pPr algn="ctr" defTabSz="321034">
              <a:defRPr/>
            </a:pPr>
            <a:r>
              <a:rPr lang="en-US" sz="1125" kern="0" dirty="0">
                <a:solidFill>
                  <a:srgbClr val="696773"/>
                </a:solidFill>
                <a:latin typeface="Helvetica Light"/>
                <a:ea typeface="Helvetica Light"/>
                <a:cs typeface="Helvetica Light"/>
                <a:sym typeface="Helvetica Light"/>
              </a:rPr>
              <a:t>Backend </a:t>
            </a:r>
            <a:r>
              <a:rPr lang="en-US" sz="1125" kern="0" dirty="0" smtClean="0">
                <a:solidFill>
                  <a:srgbClr val="696773"/>
                </a:solidFill>
                <a:latin typeface="Helvetica Light"/>
                <a:ea typeface="Helvetica Light"/>
                <a:cs typeface="Helvetica Light"/>
                <a:sym typeface="Helvetica Light"/>
              </a:rPr>
              <a:t>systems </a:t>
            </a:r>
            <a:r>
              <a:rPr lang="en-US" sz="1125" kern="0" dirty="0">
                <a:solidFill>
                  <a:srgbClr val="696773"/>
                </a:solidFill>
                <a:latin typeface="Helvetica Light"/>
                <a:ea typeface="Helvetica Light"/>
                <a:cs typeface="Helvetica Light"/>
                <a:sym typeface="Helvetica Light"/>
              </a:rPr>
              <a:t>and</a:t>
            </a:r>
          </a:p>
          <a:p>
            <a:pPr algn="ctr" defTabSz="321034">
              <a:defRPr/>
            </a:pPr>
            <a:r>
              <a:rPr lang="en-US" sz="1125" kern="0" dirty="0" smtClean="0">
                <a:solidFill>
                  <a:srgbClr val="696773"/>
                </a:solidFill>
                <a:latin typeface="Helvetica Light"/>
                <a:ea typeface="Helvetica Light"/>
                <a:cs typeface="Helvetica Light"/>
                <a:sym typeface="Helvetica Light"/>
              </a:rPr>
              <a:t>integration</a:t>
            </a:r>
            <a:endParaRPr lang="en-US" sz="1125" dirty="0">
              <a:ea typeface="ＭＳ Ｐゴシック" charset="0"/>
              <a:cs typeface="Arial" charset="0"/>
            </a:endParaRPr>
          </a:p>
        </p:txBody>
      </p:sp>
      <p:sp>
        <p:nvSpPr>
          <p:cNvPr id="22" name="Rectangle 21"/>
          <p:cNvSpPr/>
          <p:nvPr/>
        </p:nvSpPr>
        <p:spPr>
          <a:xfrm>
            <a:off x="6739682" y="3250687"/>
            <a:ext cx="1163092" cy="583927"/>
          </a:xfrm>
          <a:prstGeom prst="rect">
            <a:avLst/>
          </a:prstGeom>
        </p:spPr>
        <p:txBody>
          <a:bodyPr lIns="63932" tIns="31965" rIns="63932" bIns="31965">
            <a:spAutoFit/>
          </a:bodyPr>
          <a:lstStyle/>
          <a:p>
            <a:pPr algn="ctr" defTabSz="321034">
              <a:defRPr/>
            </a:pPr>
            <a:r>
              <a:rPr lang="en-US" sz="1125" kern="0" dirty="0">
                <a:solidFill>
                  <a:srgbClr val="696773"/>
                </a:solidFill>
                <a:latin typeface="Helvetica Light"/>
                <a:ea typeface="Helvetica Light"/>
                <a:cs typeface="Helvetica Light"/>
                <a:sym typeface="Helvetica Light"/>
              </a:rPr>
              <a:t>API </a:t>
            </a:r>
            <a:r>
              <a:rPr lang="en-US" sz="1125" kern="0" dirty="0" smtClean="0">
                <a:solidFill>
                  <a:srgbClr val="696773"/>
                </a:solidFill>
                <a:latin typeface="Helvetica Light"/>
                <a:ea typeface="Helvetica Light"/>
                <a:cs typeface="Helvetica Light"/>
                <a:sym typeface="Helvetica Light"/>
              </a:rPr>
              <a:t>creation </a:t>
            </a:r>
            <a:r>
              <a:rPr lang="en-US" sz="1125" kern="0" dirty="0">
                <a:solidFill>
                  <a:srgbClr val="696773"/>
                </a:solidFill>
                <a:latin typeface="Helvetica Light"/>
                <a:ea typeface="Helvetica Light"/>
                <a:cs typeface="Helvetica Light"/>
                <a:sym typeface="Helvetica Light"/>
              </a:rPr>
              <a:t>and </a:t>
            </a:r>
            <a:r>
              <a:rPr lang="en-US" sz="1125" kern="0" dirty="0" smtClean="0">
                <a:solidFill>
                  <a:srgbClr val="696773"/>
                </a:solidFill>
                <a:latin typeface="Helvetica Light"/>
                <a:ea typeface="Helvetica Light"/>
                <a:cs typeface="Helvetica Light"/>
                <a:sym typeface="Helvetica Light"/>
              </a:rPr>
              <a:t>management</a:t>
            </a:r>
            <a:endParaRPr lang="en-US" sz="1125" dirty="0">
              <a:ea typeface="ＭＳ Ｐゴシック" charset="0"/>
              <a:cs typeface="Arial" charset="0"/>
            </a:endParaRPr>
          </a:p>
        </p:txBody>
      </p:sp>
      <p:sp>
        <p:nvSpPr>
          <p:cNvPr id="24" name="Rectangle 23"/>
          <p:cNvSpPr/>
          <p:nvPr/>
        </p:nvSpPr>
        <p:spPr>
          <a:xfrm>
            <a:off x="7775306" y="3404723"/>
            <a:ext cx="1315336" cy="410803"/>
          </a:xfrm>
          <a:prstGeom prst="rect">
            <a:avLst/>
          </a:prstGeom>
        </p:spPr>
        <p:txBody>
          <a:bodyPr wrap="none" lIns="63932" tIns="31965" rIns="63932" bIns="31965">
            <a:spAutoFit/>
          </a:bodyPr>
          <a:lstStyle/>
          <a:p>
            <a:pPr algn="ctr" defTabSz="321034">
              <a:defRPr/>
            </a:pPr>
            <a:r>
              <a:rPr lang="en-US" sz="1125" kern="0" dirty="0">
                <a:solidFill>
                  <a:srgbClr val="696773"/>
                </a:solidFill>
                <a:latin typeface="Helvetica Light"/>
                <a:ea typeface="Helvetica Light"/>
                <a:cs typeface="Helvetica Light"/>
                <a:sym typeface="Helvetica Light"/>
              </a:rPr>
              <a:t>New </a:t>
            </a:r>
            <a:r>
              <a:rPr lang="en-US" sz="1125" kern="0" dirty="0" smtClean="0">
                <a:solidFill>
                  <a:srgbClr val="696773"/>
                </a:solidFill>
                <a:latin typeface="Helvetica Light"/>
                <a:ea typeface="Helvetica Light"/>
                <a:cs typeface="Helvetica Light"/>
                <a:sym typeface="Helvetica Light"/>
              </a:rPr>
              <a:t>channels </a:t>
            </a:r>
            <a:r>
              <a:rPr lang="en-US" sz="1125" kern="0" dirty="0">
                <a:solidFill>
                  <a:srgbClr val="696773"/>
                </a:solidFill>
                <a:latin typeface="Helvetica Light"/>
                <a:ea typeface="Helvetica Light"/>
                <a:cs typeface="Helvetica Light"/>
                <a:sym typeface="Helvetica Light"/>
              </a:rPr>
              <a:t>and</a:t>
            </a:r>
          </a:p>
          <a:p>
            <a:pPr algn="ctr" defTabSz="321034">
              <a:defRPr/>
            </a:pPr>
            <a:r>
              <a:rPr lang="en-US" sz="1125" kern="0" dirty="0" smtClean="0">
                <a:solidFill>
                  <a:srgbClr val="696773"/>
                </a:solidFill>
                <a:latin typeface="Helvetica Light"/>
                <a:ea typeface="Helvetica Light"/>
                <a:cs typeface="Helvetica Light"/>
                <a:sym typeface="Helvetica Light"/>
              </a:rPr>
              <a:t>opportunities</a:t>
            </a:r>
            <a:endParaRPr lang="en-US" sz="1125" dirty="0">
              <a:ea typeface="ＭＳ Ｐゴシック" charset="0"/>
              <a:cs typeface="Arial" charset="0"/>
            </a:endParaRPr>
          </a:p>
        </p:txBody>
      </p:sp>
      <p:pic>
        <p:nvPicPr>
          <p:cNvPr id="11281" name="Picture 1"/>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50855" y="1033053"/>
            <a:ext cx="1481212" cy="93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ight Arrow 2"/>
          <p:cNvSpPr/>
          <p:nvPr/>
        </p:nvSpPr>
        <p:spPr>
          <a:xfrm>
            <a:off x="6568903" y="1407264"/>
            <a:ext cx="341561" cy="211801"/>
          </a:xfrm>
          <a:prstGeom prst="rightArrow">
            <a:avLst/>
          </a:prstGeom>
        </p:spPr>
        <p:style>
          <a:lnRef idx="1">
            <a:schemeClr val="accent1"/>
          </a:lnRef>
          <a:fillRef idx="3">
            <a:schemeClr val="accent1"/>
          </a:fillRef>
          <a:effectRef idx="2">
            <a:schemeClr val="accent1"/>
          </a:effectRef>
          <a:fontRef idx="minor">
            <a:schemeClr val="lt1"/>
          </a:fontRef>
        </p:style>
        <p:txBody>
          <a:bodyPr lIns="63932" tIns="31965" rIns="63932" bIns="31965" anchor="ctr"/>
          <a:lstStyle/>
          <a:p>
            <a:pPr defTabSz="321034">
              <a:defRPr/>
            </a:pPr>
            <a:endParaRPr lang="en-US" sz="1266" dirty="0">
              <a:solidFill>
                <a:srgbClr val="FFFFFF"/>
              </a:solidFill>
            </a:endParaRPr>
          </a:p>
        </p:txBody>
      </p:sp>
      <p:sp>
        <p:nvSpPr>
          <p:cNvPr id="2" name="Slide Number Placeholder 1"/>
          <p:cNvSpPr>
            <a:spLocks noGrp="1"/>
          </p:cNvSpPr>
          <p:nvPr>
            <p:ph type="sldNum" sz="quarter" idx="10"/>
          </p:nvPr>
        </p:nvSpPr>
        <p:spPr/>
        <p:txBody>
          <a:bodyPr/>
          <a:lstStyle/>
          <a:p>
            <a:fld id="{F3E2CA19-02C3-A049-8DD1-1E0AA0530EB5}" type="slidenum">
              <a:rPr lang="en-US" smtClean="0"/>
              <a:pPr/>
              <a:t>9</a:t>
            </a:fld>
            <a:endParaRPr lang="en-US" dirty="0"/>
          </a:p>
        </p:txBody>
      </p:sp>
      <p:pic>
        <p:nvPicPr>
          <p:cNvPr id="1026" name="Picture 2"/>
          <p:cNvPicPr>
            <a:picLocks noChangeAspect="1" noChangeArrowheads="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952668" y="4047303"/>
            <a:ext cx="1640068" cy="7130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7061167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dW Courses">
      <a:dk1>
        <a:srgbClr val="000000"/>
      </a:dk1>
      <a:lt1>
        <a:srgbClr val="FFFFFF"/>
      </a:lt1>
      <a:dk2>
        <a:srgbClr val="191919"/>
      </a:dk2>
      <a:lt2>
        <a:srgbClr val="B2B2B2"/>
      </a:lt2>
      <a:accent1>
        <a:srgbClr val="195078"/>
      </a:accent1>
      <a:accent2>
        <a:srgbClr val="103752"/>
      </a:accent2>
      <a:accent3>
        <a:srgbClr val="FFFFFF"/>
      </a:accent3>
      <a:accent4>
        <a:srgbClr val="5C5D5F"/>
      </a:accent4>
      <a:accent5>
        <a:srgbClr val="34ADB6"/>
      </a:accent5>
      <a:accent6>
        <a:srgbClr val="0D7B83"/>
      </a:accent6>
      <a:hlink>
        <a:srgbClr val="0D7B83"/>
      </a:hlink>
      <a:folHlink>
        <a:srgbClr val="D940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b" anchorCtr="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27148</TotalTime>
  <Words>1093</Words>
  <Application>Microsoft Office PowerPoint</Application>
  <PresentationFormat>On-screen Show (16:9)</PresentationFormat>
  <Paragraphs>199</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IBM Cloud platform: Bluemix</vt:lpstr>
      <vt:lpstr>IBM Bluemix</vt:lpstr>
      <vt:lpstr>What Bluemix offers</vt:lpstr>
      <vt:lpstr>Flexible compute options</vt:lpstr>
      <vt:lpstr>Benefits of Bluemix Cloud Foundry applications</vt:lpstr>
      <vt:lpstr>Bluemix account and organization model  </vt:lpstr>
      <vt:lpstr>Bluemix public regions</vt:lpstr>
      <vt:lpstr>Bluemix developer user experience</vt:lpstr>
      <vt:lpstr>How will you use 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Tim Robinson</cp:lastModifiedBy>
  <cp:revision>213</cp:revision>
  <dcterms:created xsi:type="dcterms:W3CDTF">2015-05-13T18:01:54Z</dcterms:created>
  <dcterms:modified xsi:type="dcterms:W3CDTF">2016-11-07T22:01:39Z</dcterms:modified>
</cp:coreProperties>
</file>