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BC1"/>
    <a:srgbClr val="195078"/>
    <a:srgbClr val="138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0729" autoAdjust="0"/>
  </p:normalViewPr>
  <p:slideViewPr>
    <p:cSldViewPr snapToGrid="0" snapToObjects="1">
      <p:cViewPr varScale="1">
        <p:scale>
          <a:sx n="130" d="100"/>
          <a:sy n="130" d="100"/>
        </p:scale>
        <p:origin x="41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F942-C56C-F241-831F-D6B79578BB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F93F-7ED5-F14E-9685-DC4333C0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D923-88ED-EB43-A9FA-D27AA771C4F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1C8D-4258-B648-9139-5E4EF10DF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0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dW team will add the course graphic. Use this deck for introducing labs (videos). These intros should be short.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1C8D-4258-B648-9139-5E4EF10DF5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8" y="-78843"/>
            <a:ext cx="1718110" cy="1554480"/>
          </a:xfrm>
          <a:prstGeom prst="rect">
            <a:avLst/>
          </a:prstGeom>
        </p:spPr>
      </p:pic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00228" y="1342152"/>
            <a:ext cx="8558784" cy="640588"/>
          </a:xfrm>
        </p:spPr>
        <p:txBody>
          <a:bodyPr anchor="t" anchorCtr="0">
            <a:noAutofit/>
          </a:bodyPr>
          <a:lstStyle>
            <a:lvl1pPr>
              <a:defRPr sz="3400"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Unit title</a:t>
            </a:r>
          </a:p>
        </p:txBody>
      </p:sp>
      <p:pic>
        <p:nvPicPr>
          <p:cNvPr id="22" name="Picture 21" descr="dwcourses-graphic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36" y="2652387"/>
            <a:ext cx="5382075" cy="19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Objective 1 </a:t>
            </a:r>
          </a:p>
          <a:p>
            <a:pPr lvl="0"/>
            <a:r>
              <a:rPr lang="en-US" dirty="0"/>
              <a:t>Objective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After you complete this unit, you should understand: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195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2696587"/>
            <a:ext cx="8531352" cy="430887"/>
          </a:xfrm>
        </p:spPr>
        <p:txBody>
          <a:bodyPr wrap="square" lIns="91440" anchor="b" anchorCtr="0">
            <a:spAutoFit/>
          </a:bodyPr>
          <a:lstStyle>
            <a:lvl1pPr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section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618941" y="482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dw-wordmark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65" y="179747"/>
            <a:ext cx="1543400" cy="185208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1125054"/>
            <a:ext cx="8558212" cy="1571533"/>
          </a:xfrm>
        </p:spPr>
        <p:txBody>
          <a:bodyPr lIns="91440" anchor="b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19025" y="47734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09000" y="4318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228" y="330575"/>
            <a:ext cx="1618513" cy="80197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Course graphic goes here</a:t>
            </a:r>
          </a:p>
        </p:txBody>
      </p:sp>
    </p:spTree>
    <p:extLst>
      <p:ext uri="{BB962C8B-B14F-4D97-AF65-F5344CB8AC3E}">
        <p14:creationId xmlns:p14="http://schemas.microsoft.com/office/powerpoint/2010/main" val="12802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3743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6029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: second to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links: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rgbClr val="000000"/>
                </a:solidFill>
              </a:defRPr>
            </a:lvl1pPr>
            <a:lvl2pPr marL="685800" indent="-288925">
              <a:defRPr sz="14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IBM developerWorks (link in plain text)</a:t>
            </a:r>
          </a:p>
          <a:p>
            <a:pPr lvl="1"/>
            <a:r>
              <a:rPr lang="en-US" dirty="0"/>
              <a:t>www.ibm.com/developerworks/</a:t>
            </a:r>
          </a:p>
          <a:p>
            <a:pPr lvl="0"/>
            <a:r>
              <a:rPr lang="en-US" dirty="0"/>
              <a:t>Hypertext link in plain text </a:t>
            </a:r>
          </a:p>
          <a:p>
            <a:pPr lvl="1"/>
            <a:r>
              <a:rPr lang="en-US" dirty="0"/>
              <a:t>www.example.com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Related links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" y="469346"/>
            <a:ext cx="8521698" cy="490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1" y="1281002"/>
            <a:ext cx="8521698" cy="331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42901" y="477347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71425" y="47988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6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7" r:id="rId8"/>
    <p:sldLayoutId id="214748365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rgbClr val="168BC1"/>
          </a:solidFill>
          <a:latin typeface="Arial"/>
          <a:ea typeface="+mj-ea"/>
          <a:cs typeface="Arial"/>
        </a:defRPr>
      </a:lvl1pPr>
    </p:titleStyle>
    <p:bodyStyle>
      <a:lvl1pPr marL="27432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228" y="1301511"/>
            <a:ext cx="8558784" cy="1127363"/>
          </a:xfrm>
        </p:spPr>
        <p:txBody>
          <a:bodyPr/>
          <a:lstStyle/>
          <a:p>
            <a:r>
              <a:rPr lang="en-US" sz="3600" dirty="0"/>
              <a:t>IBM Bluemix boilerplates: deploying your first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228" y="3720123"/>
            <a:ext cx="2693064" cy="115667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152" y="1281002"/>
            <a:ext cx="2764950" cy="3313621"/>
          </a:xfrm>
        </p:spPr>
        <p:txBody>
          <a:bodyPr>
            <a:normAutofit/>
          </a:bodyPr>
          <a:lstStyle/>
          <a:p>
            <a:r>
              <a:rPr lang="en-US" sz="1600" dirty="0"/>
              <a:t>Provide a fast way to get an application started</a:t>
            </a:r>
          </a:p>
          <a:p>
            <a:r>
              <a:rPr lang="en-US" sz="1600" dirty="0"/>
              <a:t>Package of sample application code and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Boilerplates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01" y="818138"/>
            <a:ext cx="6065949" cy="43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W Courses">
      <a:dk1>
        <a:srgbClr val="000000"/>
      </a:dk1>
      <a:lt1>
        <a:srgbClr val="FFFFFF"/>
      </a:lt1>
      <a:dk2>
        <a:srgbClr val="191919"/>
      </a:dk2>
      <a:lt2>
        <a:srgbClr val="B2B2B2"/>
      </a:lt2>
      <a:accent1>
        <a:srgbClr val="195078"/>
      </a:accent1>
      <a:accent2>
        <a:srgbClr val="103752"/>
      </a:accent2>
      <a:accent3>
        <a:srgbClr val="FFFFFF"/>
      </a:accent3>
      <a:accent4>
        <a:srgbClr val="5C5D5F"/>
      </a:accent4>
      <a:accent5>
        <a:srgbClr val="34ADB6"/>
      </a:accent5>
      <a:accent6>
        <a:srgbClr val="0D7B83"/>
      </a:accent6>
      <a:hlink>
        <a:srgbClr val="0D7B83"/>
      </a:hlink>
      <a:folHlink>
        <a:srgbClr val="D940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23737</TotalTime>
  <Words>51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IBM Bluemix boilerplates: deploying your first application</vt:lpstr>
      <vt:lpstr>Boilerplates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Tim Robinson</cp:lastModifiedBy>
  <cp:revision>149</cp:revision>
  <dcterms:created xsi:type="dcterms:W3CDTF">2015-05-13T18:01:54Z</dcterms:created>
  <dcterms:modified xsi:type="dcterms:W3CDTF">2016-10-26T16:57:28Z</dcterms:modified>
</cp:coreProperties>
</file>