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55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A1E05-E974-4380-82C7-142D20023EC5}" type="datetimeFigureOut">
              <a:rPr lang="nl-NL" smtClean="0"/>
              <a:t>29-6-2015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AD81D-3061-441A-B732-6B9A356D8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45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D81D-3061-441A-B732-6B9A356D860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83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5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AFD1-66B7-4D5A-B614-B7EE7B6EB2D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2339752" y="2204864"/>
            <a:ext cx="288032" cy="288032"/>
          </a:xfrm>
          <a:prstGeom prst="ellipse">
            <a:avLst/>
          </a:prstGeom>
          <a:gradFill flip="none" rotWithShape="1">
            <a:gsLst>
              <a:gs pos="16000">
                <a:schemeClr val="bg1">
                  <a:lumMod val="50000"/>
                </a:schemeClr>
              </a:gs>
              <a:gs pos="62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685800" dir="10680000" sx="103000" sy="103000" algn="tr" rotWithShape="0">
              <a:schemeClr val="bg1">
                <a:lumMod val="50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83568" y="5013176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Ovaal 6"/>
          <p:cNvSpPr>
            <a:spLocks noChangeAspect="1"/>
          </p:cNvSpPr>
          <p:nvPr/>
        </p:nvSpPr>
        <p:spPr>
          <a:xfrm>
            <a:off x="2771784" y="2132856"/>
            <a:ext cx="576128" cy="576064"/>
          </a:xfrm>
          <a:prstGeom prst="ellipse">
            <a:avLst/>
          </a:prstGeom>
          <a:gradFill flip="none" rotWithShape="1">
            <a:gsLst>
              <a:gs pos="20000">
                <a:schemeClr val="bg1">
                  <a:lumMod val="38000"/>
                  <a:alpha val="87000"/>
                </a:schemeClr>
              </a:gs>
              <a:gs pos="62000">
                <a:schemeClr val="bg1">
                  <a:lumMod val="75000"/>
                </a:schemeClr>
              </a:gs>
              <a:gs pos="91000">
                <a:schemeClr val="bg1">
                  <a:lumMod val="9500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228600">
              <a:schemeClr val="bg1">
                <a:lumMod val="75000"/>
                <a:alpha val="40000"/>
              </a:schemeClr>
            </a:glow>
            <a:outerShdw blurRad="685800" dir="10680000" sx="103000" sy="103000" algn="tr" rotWithShape="0">
              <a:schemeClr val="bg1">
                <a:lumMod val="50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al 7"/>
          <p:cNvSpPr/>
          <p:nvPr/>
        </p:nvSpPr>
        <p:spPr>
          <a:xfrm>
            <a:off x="1763688" y="1988840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al 8"/>
          <p:cNvSpPr/>
          <p:nvPr/>
        </p:nvSpPr>
        <p:spPr>
          <a:xfrm>
            <a:off x="1763688" y="2359042"/>
            <a:ext cx="216024" cy="205862"/>
          </a:xfrm>
          <a:prstGeom prst="ellipse">
            <a:avLst/>
          </a:prstGeom>
          <a:gradFill>
            <a:gsLst>
              <a:gs pos="20000">
                <a:schemeClr val="bg1">
                  <a:lumMod val="38000"/>
                  <a:alpha val="87000"/>
                </a:schemeClr>
              </a:gs>
              <a:gs pos="62000">
                <a:schemeClr val="bg1">
                  <a:lumMod val="75000"/>
                </a:schemeClr>
              </a:gs>
              <a:gs pos="91000">
                <a:schemeClr val="bg1">
                  <a:lumMod val="95000"/>
                </a:schemeClr>
              </a:gs>
            </a:gsLst>
            <a:lin ang="13500000" scaled="1"/>
          </a:gra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troomdiagram: Alternatief proces 129"/>
          <p:cNvSpPr/>
          <p:nvPr/>
        </p:nvSpPr>
        <p:spPr>
          <a:xfrm>
            <a:off x="7092280" y="404664"/>
            <a:ext cx="1692188" cy="123252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sniffer</a:t>
            </a:r>
            <a:endParaRPr lang="en-US" dirty="0"/>
          </a:p>
        </p:txBody>
      </p:sp>
      <p:grpSp>
        <p:nvGrpSpPr>
          <p:cNvPr id="120" name="Groep 119"/>
          <p:cNvGrpSpPr/>
          <p:nvPr/>
        </p:nvGrpSpPr>
        <p:grpSpPr>
          <a:xfrm>
            <a:off x="184598" y="2299548"/>
            <a:ext cx="6858505" cy="4217113"/>
            <a:chOff x="161767" y="2308231"/>
            <a:chExt cx="6858505" cy="4217113"/>
          </a:xfrm>
        </p:grpSpPr>
        <p:sp>
          <p:nvSpPr>
            <p:cNvPr id="119" name="Afgeronde rechthoek 118"/>
            <p:cNvSpPr/>
            <p:nvPr/>
          </p:nvSpPr>
          <p:spPr>
            <a:xfrm>
              <a:off x="1964012" y="3515218"/>
              <a:ext cx="1609425" cy="30101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fgeronde rechthoek 110"/>
            <p:cNvSpPr/>
            <p:nvPr/>
          </p:nvSpPr>
          <p:spPr>
            <a:xfrm>
              <a:off x="161767" y="2308231"/>
              <a:ext cx="6858505" cy="13964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Stroomdiagram: Magnetische schijf 41"/>
          <p:cNvSpPr/>
          <p:nvPr/>
        </p:nvSpPr>
        <p:spPr>
          <a:xfrm>
            <a:off x="2344217" y="5157193"/>
            <a:ext cx="919336" cy="12361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/>
          <p:cNvSpPr txBox="1"/>
          <p:nvPr/>
        </p:nvSpPr>
        <p:spPr>
          <a:xfrm>
            <a:off x="2392802" y="56034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MySQL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237310" y="3064147"/>
            <a:ext cx="161259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Backend_set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1986843" y="3083170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Backend_sql</a:t>
            </a:r>
            <a:endParaRPr lang="en-US" dirty="0"/>
          </a:p>
        </p:txBody>
      </p:sp>
      <p:sp>
        <p:nvSpPr>
          <p:cNvPr id="20" name="Rechthoek 19"/>
          <p:cNvSpPr/>
          <p:nvPr/>
        </p:nvSpPr>
        <p:spPr>
          <a:xfrm>
            <a:off x="467544" y="4046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1" name="Rechthoek 20"/>
          <p:cNvSpPr/>
          <p:nvPr/>
        </p:nvSpPr>
        <p:spPr>
          <a:xfrm>
            <a:off x="619944" y="5570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772344" y="7094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924744" y="861864"/>
            <a:ext cx="194421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Clients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3700093" y="3083170"/>
            <a:ext cx="1512168" cy="4320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Backend_ics</a:t>
            </a:r>
            <a:endParaRPr lang="en-US" dirty="0"/>
          </a:p>
        </p:txBody>
      </p:sp>
      <p:sp>
        <p:nvSpPr>
          <p:cNvPr id="25" name="Afgeronde rechthoek 24"/>
          <p:cNvSpPr/>
          <p:nvPr/>
        </p:nvSpPr>
        <p:spPr>
          <a:xfrm>
            <a:off x="5294533" y="3083170"/>
            <a:ext cx="163601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Backend_rasp</a:t>
            </a:r>
            <a:endParaRPr lang="en-US" dirty="0"/>
          </a:p>
        </p:txBody>
      </p:sp>
      <p:cxnSp>
        <p:nvCxnSpPr>
          <p:cNvPr id="28" name="Rechte verbindingslijn met pijl 27"/>
          <p:cNvCxnSpPr/>
          <p:nvPr/>
        </p:nvCxnSpPr>
        <p:spPr>
          <a:xfrm flipV="1">
            <a:off x="1134478" y="3815869"/>
            <a:ext cx="0" cy="119572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>
            <a:off x="1964013" y="2060848"/>
            <a:ext cx="788751" cy="86409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/>
          <p:nvPr/>
        </p:nvCxnSpPr>
        <p:spPr>
          <a:xfrm>
            <a:off x="2293097" y="2060848"/>
            <a:ext cx="3880679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roomdiagram: Magnetische schijf 42"/>
          <p:cNvSpPr/>
          <p:nvPr/>
        </p:nvSpPr>
        <p:spPr>
          <a:xfrm>
            <a:off x="663418" y="5143356"/>
            <a:ext cx="919336" cy="12361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kstvak 44"/>
          <p:cNvSpPr txBox="1"/>
          <p:nvPr/>
        </p:nvSpPr>
        <p:spPr>
          <a:xfrm>
            <a:off x="716607" y="5569918"/>
            <a:ext cx="83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Config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Rechte verbindingslijn met pijl 45"/>
          <p:cNvCxnSpPr/>
          <p:nvPr/>
        </p:nvCxnSpPr>
        <p:spPr>
          <a:xfrm flipH="1">
            <a:off x="2868960" y="3924590"/>
            <a:ext cx="2268" cy="108700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troomdiagram: Alternatief proces 50"/>
          <p:cNvSpPr/>
          <p:nvPr/>
        </p:nvSpPr>
        <p:spPr>
          <a:xfrm>
            <a:off x="6795225" y="709464"/>
            <a:ext cx="1692188" cy="123252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LamPI-daemon</a:t>
            </a:r>
            <a:endParaRPr lang="en-US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 flipV="1">
            <a:off x="1259632" y="3859000"/>
            <a:ext cx="1456928" cy="1141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troomdiagram: Vooraf gedefinieerd proces 54"/>
          <p:cNvSpPr/>
          <p:nvPr/>
        </p:nvSpPr>
        <p:spPr>
          <a:xfrm>
            <a:off x="3851920" y="5267080"/>
            <a:ext cx="1368152" cy="1042170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002060"/>
                </a:solidFill>
              </a:rPr>
              <a:t>ICS-1000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6" name="Stroomdiagram: Vooraf gedefinieerd proces 55"/>
          <p:cNvSpPr/>
          <p:nvPr/>
        </p:nvSpPr>
        <p:spPr>
          <a:xfrm>
            <a:off x="6928093" y="5267080"/>
            <a:ext cx="1600524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devices</a:t>
            </a:r>
            <a:endParaRPr lang="en-US" dirty="0"/>
          </a:p>
        </p:txBody>
      </p:sp>
      <p:cxnSp>
        <p:nvCxnSpPr>
          <p:cNvPr id="61" name="Rechte verbindingslijn met pijl 60"/>
          <p:cNvCxnSpPr/>
          <p:nvPr/>
        </p:nvCxnSpPr>
        <p:spPr>
          <a:xfrm flipH="1" flipV="1">
            <a:off x="4456177" y="3859000"/>
            <a:ext cx="7811" cy="1226184"/>
          </a:xfrm>
          <a:prstGeom prst="straightConnector1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/>
          <p:cNvCxnSpPr/>
          <p:nvPr/>
        </p:nvCxnSpPr>
        <p:spPr>
          <a:xfrm>
            <a:off x="2123728" y="2060848"/>
            <a:ext cx="2332449" cy="864096"/>
          </a:xfrm>
          <a:prstGeom prst="straightConnector1">
            <a:avLst/>
          </a:prstGeom>
          <a:ln w="15875">
            <a:headEnd type="triangl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met pijl 73"/>
          <p:cNvCxnSpPr/>
          <p:nvPr/>
        </p:nvCxnSpPr>
        <p:spPr>
          <a:xfrm flipH="1">
            <a:off x="3013166" y="1325724"/>
            <a:ext cx="3575058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fgeronde rechthoek 75"/>
          <p:cNvSpPr/>
          <p:nvPr/>
        </p:nvSpPr>
        <p:spPr>
          <a:xfrm>
            <a:off x="5292080" y="3744106"/>
            <a:ext cx="323653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Cmdline</a:t>
            </a:r>
            <a:r>
              <a:rPr lang="nl-NL" dirty="0" smtClean="0"/>
              <a:t> </a:t>
            </a:r>
            <a:r>
              <a:rPr lang="nl-NL" dirty="0" err="1" smtClean="0"/>
              <a:t>Exe</a:t>
            </a:r>
            <a:endParaRPr lang="en-US" dirty="0"/>
          </a:p>
        </p:txBody>
      </p:sp>
      <p:cxnSp>
        <p:nvCxnSpPr>
          <p:cNvPr id="80" name="Rechte verbindingslijn met pijl 79"/>
          <p:cNvCxnSpPr/>
          <p:nvPr/>
        </p:nvCxnSpPr>
        <p:spPr>
          <a:xfrm flipV="1">
            <a:off x="7626678" y="2060848"/>
            <a:ext cx="0" cy="152856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Wolkvormige toelichting 86"/>
          <p:cNvSpPr/>
          <p:nvPr/>
        </p:nvSpPr>
        <p:spPr>
          <a:xfrm>
            <a:off x="6591513" y="4511950"/>
            <a:ext cx="1895900" cy="48839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Rechte verbindingslijn met pijl 65"/>
          <p:cNvCxnSpPr/>
          <p:nvPr/>
        </p:nvCxnSpPr>
        <p:spPr>
          <a:xfrm rot="16200000" flipV="1">
            <a:off x="7358236" y="4415035"/>
            <a:ext cx="836244" cy="648071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Wolkvormige toelichting 92"/>
          <p:cNvSpPr/>
          <p:nvPr/>
        </p:nvSpPr>
        <p:spPr>
          <a:xfrm>
            <a:off x="5589135" y="5000342"/>
            <a:ext cx="1002378" cy="1112669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Rechte verbindingslijn met pijl 102"/>
          <p:cNvCxnSpPr/>
          <p:nvPr/>
        </p:nvCxnSpPr>
        <p:spPr>
          <a:xfrm>
            <a:off x="5364088" y="5788165"/>
            <a:ext cx="1431137" cy="0"/>
          </a:xfrm>
          <a:prstGeom prst="straightConnector1">
            <a:avLst/>
          </a:prstGeom>
          <a:ln w="15875" cap="rnd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3627597" y="1946743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webserver</a:t>
            </a:r>
            <a:endParaRPr lang="en-US" dirty="0"/>
          </a:p>
        </p:txBody>
      </p:sp>
      <p:cxnSp>
        <p:nvCxnSpPr>
          <p:cNvPr id="109" name="Rechte verbindingslijn met pijl 108"/>
          <p:cNvCxnSpPr/>
          <p:nvPr/>
        </p:nvCxnSpPr>
        <p:spPr>
          <a:xfrm flipH="1">
            <a:off x="1037605" y="2060848"/>
            <a:ext cx="607775" cy="864096"/>
          </a:xfrm>
          <a:prstGeom prst="straightConnector1">
            <a:avLst/>
          </a:prstGeom>
          <a:ln w="1587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vak 116"/>
          <p:cNvSpPr txBox="1"/>
          <p:nvPr/>
        </p:nvSpPr>
        <p:spPr>
          <a:xfrm>
            <a:off x="4332893" y="957840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websockets</a:t>
            </a:r>
            <a:endParaRPr lang="en-US" dirty="0"/>
          </a:p>
        </p:txBody>
      </p:sp>
      <p:sp>
        <p:nvSpPr>
          <p:cNvPr id="125" name="Tekstvak 124"/>
          <p:cNvSpPr txBox="1"/>
          <p:nvPr/>
        </p:nvSpPr>
        <p:spPr>
          <a:xfrm>
            <a:off x="4440832" y="469577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UDP</a:t>
            </a:r>
            <a:endParaRPr lang="en-US" dirty="0"/>
          </a:p>
        </p:txBody>
      </p:sp>
      <p:sp>
        <p:nvSpPr>
          <p:cNvPr id="126" name="Tekstvak 125"/>
          <p:cNvSpPr txBox="1"/>
          <p:nvPr/>
        </p:nvSpPr>
        <p:spPr>
          <a:xfrm>
            <a:off x="450175" y="469577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Json</a:t>
            </a:r>
            <a:endParaRPr lang="en-US" dirty="0"/>
          </a:p>
        </p:txBody>
      </p:sp>
      <p:sp>
        <p:nvSpPr>
          <p:cNvPr id="127" name="Tekstvak 126"/>
          <p:cNvSpPr txBox="1"/>
          <p:nvPr/>
        </p:nvSpPr>
        <p:spPr>
          <a:xfrm>
            <a:off x="576825" y="2626608"/>
            <a:ext cx="55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ajax</a:t>
            </a:r>
            <a:endParaRPr lang="en-US" dirty="0"/>
          </a:p>
        </p:txBody>
      </p:sp>
      <p:sp>
        <p:nvSpPr>
          <p:cNvPr id="129" name="Tekstvak 128"/>
          <p:cNvSpPr txBox="1"/>
          <p:nvPr/>
        </p:nvSpPr>
        <p:spPr>
          <a:xfrm>
            <a:off x="2093549" y="2640462"/>
            <a:ext cx="55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oomdiagram: Vooraf gedefinieerd proces 62"/>
          <p:cNvSpPr/>
          <p:nvPr/>
        </p:nvSpPr>
        <p:spPr>
          <a:xfrm>
            <a:off x="7283482" y="5650022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transceiver</a:t>
            </a:r>
            <a:endParaRPr lang="en-US" dirty="0"/>
          </a:p>
        </p:txBody>
      </p:sp>
      <p:sp>
        <p:nvSpPr>
          <p:cNvPr id="62" name="Stroomdiagram: Vooraf gedefinieerd proces 61"/>
          <p:cNvSpPr/>
          <p:nvPr/>
        </p:nvSpPr>
        <p:spPr>
          <a:xfrm>
            <a:off x="581613" y="5508133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Sensor</a:t>
            </a:r>
            <a:endParaRPr lang="en-US" dirty="0"/>
          </a:p>
        </p:txBody>
      </p:sp>
      <p:sp>
        <p:nvSpPr>
          <p:cNvPr id="60" name="Stroomdiagram: Vooraf gedefinieerd proces 59"/>
          <p:cNvSpPr/>
          <p:nvPr/>
        </p:nvSpPr>
        <p:spPr>
          <a:xfrm>
            <a:off x="429213" y="5355733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Sensor</a:t>
            </a:r>
            <a:endParaRPr lang="en-US" dirty="0"/>
          </a:p>
        </p:txBody>
      </p:sp>
      <p:sp>
        <p:nvSpPr>
          <p:cNvPr id="111" name="Afgeronde rechthoek 110"/>
          <p:cNvSpPr/>
          <p:nvPr/>
        </p:nvSpPr>
        <p:spPr>
          <a:xfrm>
            <a:off x="171823" y="2374031"/>
            <a:ext cx="5701809" cy="13964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oomdiagram: Magnetische schijf 41"/>
          <p:cNvSpPr/>
          <p:nvPr/>
        </p:nvSpPr>
        <p:spPr>
          <a:xfrm>
            <a:off x="5799168" y="5490263"/>
            <a:ext cx="919336" cy="12361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/>
          <p:cNvSpPr txBox="1"/>
          <p:nvPr/>
        </p:nvSpPr>
        <p:spPr>
          <a:xfrm>
            <a:off x="5865390" y="602857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MySQL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467544" y="4046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1" name="Rechthoek 20"/>
          <p:cNvSpPr/>
          <p:nvPr/>
        </p:nvSpPr>
        <p:spPr>
          <a:xfrm>
            <a:off x="619944" y="5570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772344" y="7094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924744" y="861864"/>
            <a:ext cx="194421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Clients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Rechte verbindingslijn met pijl 27"/>
          <p:cNvCxnSpPr/>
          <p:nvPr/>
        </p:nvCxnSpPr>
        <p:spPr>
          <a:xfrm flipV="1">
            <a:off x="1115616" y="3211011"/>
            <a:ext cx="0" cy="181378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roomdiagram: Magnetische schijf 42"/>
          <p:cNvSpPr/>
          <p:nvPr/>
        </p:nvSpPr>
        <p:spPr>
          <a:xfrm>
            <a:off x="6726468" y="2592955"/>
            <a:ext cx="919336" cy="12361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kstvak 44"/>
          <p:cNvSpPr txBox="1"/>
          <p:nvPr/>
        </p:nvSpPr>
        <p:spPr>
          <a:xfrm>
            <a:off x="6806056" y="3031404"/>
            <a:ext cx="83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Config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Rechte verbindingslijn met pijl 45"/>
          <p:cNvCxnSpPr/>
          <p:nvPr/>
        </p:nvCxnSpPr>
        <p:spPr>
          <a:xfrm>
            <a:off x="3585068" y="3272123"/>
            <a:ext cx="3254" cy="93383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troomdiagram: Alternatief proces 50"/>
          <p:cNvSpPr/>
          <p:nvPr/>
        </p:nvSpPr>
        <p:spPr>
          <a:xfrm>
            <a:off x="4923017" y="683515"/>
            <a:ext cx="3952148" cy="123252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LamPI-node.js</a:t>
            </a:r>
            <a:endParaRPr lang="en-US" dirty="0"/>
          </a:p>
        </p:txBody>
      </p:sp>
      <p:sp>
        <p:nvSpPr>
          <p:cNvPr id="56" name="Stroomdiagram: Vooraf gedefinieerd proces 55"/>
          <p:cNvSpPr/>
          <p:nvPr/>
        </p:nvSpPr>
        <p:spPr>
          <a:xfrm>
            <a:off x="6948264" y="5497622"/>
            <a:ext cx="2042817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Devices</a:t>
            </a:r>
            <a:endParaRPr lang="en-US" dirty="0"/>
          </a:p>
        </p:txBody>
      </p:sp>
      <p:cxnSp>
        <p:nvCxnSpPr>
          <p:cNvPr id="74" name="Rechte verbindingslijn met pijl 73"/>
          <p:cNvCxnSpPr/>
          <p:nvPr/>
        </p:nvCxnSpPr>
        <p:spPr>
          <a:xfrm flipH="1" flipV="1">
            <a:off x="3013168" y="1325725"/>
            <a:ext cx="1702848" cy="15043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fgeronde rechthoek 75"/>
          <p:cNvSpPr/>
          <p:nvPr/>
        </p:nvSpPr>
        <p:spPr>
          <a:xfrm>
            <a:off x="7158119" y="4218914"/>
            <a:ext cx="184420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Cmdline</a:t>
            </a:r>
            <a:r>
              <a:rPr lang="nl-NL" dirty="0" smtClean="0"/>
              <a:t> </a:t>
            </a:r>
            <a:r>
              <a:rPr lang="nl-NL" dirty="0" err="1" smtClean="0"/>
              <a:t>Exe</a:t>
            </a:r>
            <a:endParaRPr lang="en-US" dirty="0"/>
          </a:p>
        </p:txBody>
      </p:sp>
      <p:cxnSp>
        <p:nvCxnSpPr>
          <p:cNvPr id="80" name="Rechte verbindingslijn met pijl 79"/>
          <p:cNvCxnSpPr/>
          <p:nvPr/>
        </p:nvCxnSpPr>
        <p:spPr>
          <a:xfrm flipV="1">
            <a:off x="8100394" y="2167438"/>
            <a:ext cx="0" cy="183762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Wolkvormige toelichting 86"/>
          <p:cNvSpPr/>
          <p:nvPr/>
        </p:nvSpPr>
        <p:spPr>
          <a:xfrm>
            <a:off x="7137027" y="4882892"/>
            <a:ext cx="1895900" cy="48839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Rechte verbindingslijn met pijl 65"/>
          <p:cNvCxnSpPr/>
          <p:nvPr/>
        </p:nvCxnSpPr>
        <p:spPr>
          <a:xfrm rot="16200000" flipV="1">
            <a:off x="7358236" y="4415035"/>
            <a:ext cx="836244" cy="648071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1772912" y="2355745"/>
            <a:ext cx="27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UDP IP bus </a:t>
            </a:r>
            <a:r>
              <a:rPr lang="nl-NL" dirty="0" err="1" smtClean="0"/>
              <a:t>communication</a:t>
            </a:r>
            <a:endParaRPr lang="en-US" dirty="0"/>
          </a:p>
        </p:txBody>
      </p:sp>
      <p:sp>
        <p:nvSpPr>
          <p:cNvPr id="117" name="Tekstvak 116"/>
          <p:cNvSpPr txBox="1"/>
          <p:nvPr/>
        </p:nvSpPr>
        <p:spPr>
          <a:xfrm>
            <a:off x="3075961" y="910150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websockets</a:t>
            </a:r>
            <a:endParaRPr lang="en-US" dirty="0"/>
          </a:p>
        </p:txBody>
      </p:sp>
      <p:cxnSp>
        <p:nvCxnSpPr>
          <p:cNvPr id="52" name="Rechte verbindingslijn met pijl 51"/>
          <p:cNvCxnSpPr/>
          <p:nvPr/>
        </p:nvCxnSpPr>
        <p:spPr>
          <a:xfrm flipV="1">
            <a:off x="7180745" y="2129885"/>
            <a:ext cx="0" cy="32732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troomdiagram: Vooraf gedefinieerd proces 57"/>
          <p:cNvSpPr/>
          <p:nvPr/>
        </p:nvSpPr>
        <p:spPr>
          <a:xfrm>
            <a:off x="270360" y="5197652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 I2C Sensors</a:t>
            </a:r>
            <a:endParaRPr lang="en-US" dirty="0"/>
          </a:p>
        </p:txBody>
      </p:sp>
      <p:cxnSp>
        <p:nvCxnSpPr>
          <p:cNvPr id="59" name="Rechte verbindingslijn met pijl 58"/>
          <p:cNvCxnSpPr/>
          <p:nvPr/>
        </p:nvCxnSpPr>
        <p:spPr>
          <a:xfrm flipV="1">
            <a:off x="6228184" y="2112591"/>
            <a:ext cx="0" cy="3258693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endCxn id="111" idx="1"/>
          </p:cNvCxnSpPr>
          <p:nvPr/>
        </p:nvCxnSpPr>
        <p:spPr>
          <a:xfrm flipH="1">
            <a:off x="171823" y="3052930"/>
            <a:ext cx="5558078" cy="193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/>
          <p:nvPr/>
        </p:nvCxnSpPr>
        <p:spPr>
          <a:xfrm flipV="1">
            <a:off x="1268016" y="3363411"/>
            <a:ext cx="0" cy="181378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troomdiagram: Vooraf gedefinieerd proces 68"/>
          <p:cNvSpPr/>
          <p:nvPr/>
        </p:nvSpPr>
        <p:spPr>
          <a:xfrm>
            <a:off x="2604507" y="4320948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r>
              <a:rPr lang="nl-NL" dirty="0" smtClean="0"/>
              <a:t> 1W</a:t>
            </a:r>
          </a:p>
          <a:p>
            <a:pPr algn="ctr"/>
            <a:r>
              <a:rPr lang="nl-NL" dirty="0" smtClean="0"/>
              <a:t>Sensors</a:t>
            </a:r>
            <a:endParaRPr lang="en-US" dirty="0"/>
          </a:p>
        </p:txBody>
      </p:sp>
      <p:cxnSp>
        <p:nvCxnSpPr>
          <p:cNvPr id="73" name="Rechte verbindingslijn met pijl 72"/>
          <p:cNvCxnSpPr/>
          <p:nvPr/>
        </p:nvCxnSpPr>
        <p:spPr>
          <a:xfrm flipV="1">
            <a:off x="5364088" y="2112592"/>
            <a:ext cx="0" cy="61248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9215</TotalTime>
  <Words>63</Words>
  <Application>Microsoft Office PowerPoint</Application>
  <PresentationFormat>Diavoorstelling (4:3)</PresentationFormat>
  <Paragraphs>44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Calibri</vt:lpstr>
      <vt:lpstr>Kantoorthema</vt:lpstr>
      <vt:lpstr>PowerPoint-presentatie</vt:lpstr>
      <vt:lpstr>PowerPoint-presentatie</vt:lpstr>
      <vt:lpstr>PowerPoint-presentatie</vt:lpstr>
    </vt:vector>
  </TitlesOfParts>
  <Company>Westenberg Beheer B.V.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</dc:title>
  <dc:creator>Maarten Westenberg</dc:creator>
  <cp:lastModifiedBy>Maarten Westenberg</cp:lastModifiedBy>
  <cp:revision>23</cp:revision>
  <dcterms:created xsi:type="dcterms:W3CDTF">2013-11-20T22:27:27Z</dcterms:created>
  <dcterms:modified xsi:type="dcterms:W3CDTF">2015-06-29T07:18:02Z</dcterms:modified>
</cp:coreProperties>
</file>