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7" y="-3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/>
          <p:cNvSpPr/>
          <p:nvPr/>
        </p:nvSpPr>
        <p:spPr>
          <a:xfrm>
            <a:off x="2049104" y="2924945"/>
            <a:ext cx="1728192" cy="7920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</a:rPr>
              <a:t>Raspberry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Afgeronde rechthoek 3"/>
          <p:cNvSpPr/>
          <p:nvPr/>
        </p:nvSpPr>
        <p:spPr>
          <a:xfrm>
            <a:off x="2049104" y="2747330"/>
            <a:ext cx="1152128" cy="5376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</a:rPr>
              <a:t>Razberry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fgeronde rechthoek 4"/>
          <p:cNvSpPr/>
          <p:nvPr/>
        </p:nvSpPr>
        <p:spPr>
          <a:xfrm>
            <a:off x="5426822" y="2825231"/>
            <a:ext cx="1584176" cy="8976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</a:rPr>
              <a:t>LamPI-daemon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Gekromde verbindingslijn 7"/>
          <p:cNvCxnSpPr/>
          <p:nvPr/>
        </p:nvCxnSpPr>
        <p:spPr>
          <a:xfrm flipV="1">
            <a:off x="3856160" y="3140968"/>
            <a:ext cx="1440160" cy="41274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4209344" y="3553711"/>
            <a:ext cx="1041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URL Web</a:t>
            </a:r>
          </a:p>
          <a:p>
            <a:r>
              <a:rPr lang="nl-NL" dirty="0" smtClean="0"/>
              <a:t>Interface</a:t>
            </a:r>
            <a:endParaRPr lang="en-US" dirty="0"/>
          </a:p>
        </p:txBody>
      </p:sp>
      <p:sp>
        <p:nvSpPr>
          <p:cNvPr id="17" name="Tekstvak 16"/>
          <p:cNvSpPr txBox="1"/>
          <p:nvPr/>
        </p:nvSpPr>
        <p:spPr>
          <a:xfrm>
            <a:off x="121657" y="1845694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Z-Wave</a:t>
            </a:r>
          </a:p>
          <a:p>
            <a:r>
              <a:rPr lang="nl-NL" dirty="0" smtClean="0"/>
              <a:t>868MHz</a:t>
            </a:r>
            <a:endParaRPr lang="en-US" dirty="0"/>
          </a:p>
        </p:txBody>
      </p:sp>
      <p:pic>
        <p:nvPicPr>
          <p:cNvPr id="1026" name="Picture 2" descr="C:\Users\maarten\AppData\Local\Microsoft\Windows\Temporary Internet Files\Content.IE5\F5CA8I2G\MC90043264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6" y="2161554"/>
            <a:ext cx="1683478" cy="168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maarten\AppData\Local\Microsoft\Windows\Temporary Internet Files\Content.IE5\F5CA8I2G\MC90043264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025"/>
            <a:ext cx="1844555" cy="184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maarten\AppData\Local\Microsoft\Windows\Temporary Internet Files\Content.IE5\F5CA8I2G\MC90043264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747330"/>
            <a:ext cx="1798988" cy="17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maarten\AppData\Local\Microsoft\Windows\Temporary Internet Files\Content.IE5\F5CA8I2G\MC90043264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62154"/>
            <a:ext cx="1934945" cy="193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arten\AppData\Local\Microsoft\Windows\Temporary Internet Files\Content.IE5\MZJHJ1SQ\MC90044133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352" y="1064274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10" y="3965503"/>
            <a:ext cx="2500789" cy="1655928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3885555" y="2646825"/>
            <a:ext cx="14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OpenRemote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</Words>
  <Application>Microsoft Office PowerPoint</Application>
  <PresentationFormat>Diavoorstelling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maarten</dc:creator>
  <cp:lastModifiedBy>Maarten Westenberg</cp:lastModifiedBy>
  <cp:revision>6</cp:revision>
  <dcterms:created xsi:type="dcterms:W3CDTF">2014-06-14T13:39:05Z</dcterms:created>
  <dcterms:modified xsi:type="dcterms:W3CDTF">2014-06-14T15:45:56Z</dcterms:modified>
</cp:coreProperties>
</file>