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F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78" d="100"/>
          <a:sy n="78" d="100"/>
        </p:scale>
        <p:origin x="12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A1E05-E974-4380-82C7-142D20023EC5}" type="datetimeFigureOut">
              <a:rPr lang="nl-NL" smtClean="0"/>
              <a:t>1-12-2015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AD81D-3061-441A-B732-6B9A356D8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45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This</a:t>
            </a:r>
            <a:r>
              <a:rPr lang="nl-NL" dirty="0" smtClean="0"/>
              <a:t> was </a:t>
            </a:r>
            <a:r>
              <a:rPr lang="nl-NL" dirty="0" err="1" smtClean="0"/>
              <a:t>the</a:t>
            </a:r>
            <a:r>
              <a:rPr lang="nl-NL" dirty="0" smtClean="0"/>
              <a:t> first </a:t>
            </a:r>
            <a:r>
              <a:rPr lang="nl-NL" dirty="0" err="1" smtClean="0"/>
              <a:t>version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lamPI</a:t>
            </a:r>
            <a:r>
              <a:rPr lang="nl-NL" dirty="0" smtClean="0"/>
              <a:t> </a:t>
            </a:r>
            <a:r>
              <a:rPr lang="nl-NL" dirty="0" err="1" smtClean="0"/>
              <a:t>architecture</a:t>
            </a:r>
            <a:r>
              <a:rPr lang="nl-NL" dirty="0" smtClean="0"/>
              <a:t> but </a:t>
            </a:r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anymore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D81D-3061-441A-B732-6B9A356D860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04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Version 2 of </a:t>
            </a:r>
            <a:r>
              <a:rPr lang="nl-NL" dirty="0" err="1" smtClean="0"/>
              <a:t>the</a:t>
            </a:r>
            <a:r>
              <a:rPr lang="nl-NL" dirty="0" smtClean="0"/>
              <a:t> Architecture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D81D-3061-441A-B732-6B9A356D860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483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Details on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achitectural</a:t>
            </a:r>
            <a:r>
              <a:rPr lang="nl-NL" dirty="0" smtClean="0"/>
              <a:t> setup. Master, </a:t>
            </a:r>
            <a:r>
              <a:rPr lang="nl-NL" dirty="0" err="1" smtClean="0"/>
              <a:t>Slave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devices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wired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wireless</a:t>
            </a:r>
            <a:r>
              <a:rPr lang="nl-NL" baseline="0" dirty="0" smtClean="0"/>
              <a:t> 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through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Arduino</a:t>
            </a:r>
            <a:r>
              <a:rPr lang="nl-NL" baseline="0" dirty="0" smtClean="0"/>
              <a:t> Gateway)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D81D-3061-441A-B732-6B9A356D860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532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Version 3: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baseline="0" dirty="0" smtClean="0"/>
              <a:t> ESP8266 node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Raspberry</a:t>
            </a:r>
            <a:r>
              <a:rPr lang="nl-NL" baseline="0" dirty="0" smtClean="0"/>
              <a:t> as a </a:t>
            </a:r>
            <a:r>
              <a:rPr lang="nl-NL" baseline="0" dirty="0" err="1" smtClean="0"/>
              <a:t>slave</a:t>
            </a:r>
            <a:r>
              <a:rPr lang="nl-NL" baseline="0" dirty="0" smtClean="0"/>
              <a:t> node. The ESP is </a:t>
            </a:r>
            <a:r>
              <a:rPr lang="nl-NL" baseline="0" dirty="0" err="1" smtClean="0"/>
              <a:t>much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cheaper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does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run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Linux operating system </a:t>
            </a:r>
            <a:r>
              <a:rPr lang="nl-NL" baseline="0" dirty="0" err="1" smtClean="0"/>
              <a:t>its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bahaviour</a:t>
            </a:r>
            <a:r>
              <a:rPr lang="nl-NL" baseline="0" dirty="0" smtClean="0"/>
              <a:t> in controlling GPIO </a:t>
            </a:r>
            <a:r>
              <a:rPr lang="nl-NL" baseline="0" dirty="0" err="1" smtClean="0"/>
              <a:t>interrupts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much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better</a:t>
            </a:r>
            <a:r>
              <a:rPr lang="nl-NL" baseline="0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D81D-3061-441A-B732-6B9A356D860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8708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Version 3: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baseline="0" dirty="0" smtClean="0"/>
              <a:t> ESP8266 node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Raspberry</a:t>
            </a:r>
            <a:r>
              <a:rPr lang="nl-NL" baseline="0" dirty="0" smtClean="0"/>
              <a:t> as a </a:t>
            </a:r>
            <a:r>
              <a:rPr lang="nl-NL" baseline="0" dirty="0" err="1" smtClean="0"/>
              <a:t>slave</a:t>
            </a:r>
            <a:r>
              <a:rPr lang="nl-NL" baseline="0" dirty="0" smtClean="0"/>
              <a:t> node. The ESP is </a:t>
            </a:r>
            <a:r>
              <a:rPr lang="nl-NL" baseline="0" dirty="0" err="1" smtClean="0"/>
              <a:t>much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cheaper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does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run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Linux operating system </a:t>
            </a:r>
            <a:r>
              <a:rPr lang="nl-NL" baseline="0" dirty="0" err="1" smtClean="0"/>
              <a:t>its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bahaviour</a:t>
            </a:r>
            <a:r>
              <a:rPr lang="nl-NL" baseline="0" dirty="0" smtClean="0"/>
              <a:t> in controlling GPIO </a:t>
            </a:r>
            <a:r>
              <a:rPr lang="nl-NL" baseline="0" dirty="0" err="1" smtClean="0"/>
              <a:t>interrupts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much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better</a:t>
            </a:r>
            <a:r>
              <a:rPr lang="nl-NL" baseline="0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D81D-3061-441A-B732-6B9A356D860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73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5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2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5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2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AFD1-66B7-4D5A-B614-B7EE7B6EB2D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6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/>
          <p:cNvSpPr/>
          <p:nvPr/>
        </p:nvSpPr>
        <p:spPr>
          <a:xfrm>
            <a:off x="2339752" y="2204864"/>
            <a:ext cx="288032" cy="288032"/>
          </a:xfrm>
          <a:prstGeom prst="ellipse">
            <a:avLst/>
          </a:prstGeom>
          <a:gradFill flip="none" rotWithShape="1">
            <a:gsLst>
              <a:gs pos="16000">
                <a:schemeClr val="bg1">
                  <a:lumMod val="50000"/>
                </a:schemeClr>
              </a:gs>
              <a:gs pos="62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685800" dir="10680000" sx="103000" sy="103000" algn="tr" rotWithShape="0">
              <a:schemeClr val="bg1">
                <a:lumMod val="50000"/>
                <a:alpha val="8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US" dirty="0" err="1" smtClean="0"/>
              <a:t>LamPI</a:t>
            </a:r>
            <a:r>
              <a:rPr lang="en-US" dirty="0" smtClean="0"/>
              <a:t> </a:t>
            </a:r>
            <a:r>
              <a:rPr lang="en-US" dirty="0" err="1" smtClean="0"/>
              <a:t>Achitecture</a:t>
            </a:r>
            <a:endParaRPr lang="en-US" dirty="0"/>
          </a:p>
        </p:txBody>
      </p:sp>
      <p:sp>
        <p:nvSpPr>
          <p:cNvPr id="7" name="Ovaal 6"/>
          <p:cNvSpPr>
            <a:spLocks noChangeAspect="1"/>
          </p:cNvSpPr>
          <p:nvPr/>
        </p:nvSpPr>
        <p:spPr>
          <a:xfrm>
            <a:off x="2771784" y="2132856"/>
            <a:ext cx="576128" cy="576064"/>
          </a:xfrm>
          <a:prstGeom prst="ellipse">
            <a:avLst/>
          </a:prstGeom>
          <a:gradFill flip="none" rotWithShape="1">
            <a:gsLst>
              <a:gs pos="20000">
                <a:schemeClr val="bg1">
                  <a:lumMod val="38000"/>
                  <a:alpha val="87000"/>
                </a:schemeClr>
              </a:gs>
              <a:gs pos="62000">
                <a:schemeClr val="bg1">
                  <a:lumMod val="75000"/>
                </a:schemeClr>
              </a:gs>
              <a:gs pos="91000">
                <a:schemeClr val="bg1">
                  <a:lumMod val="95000"/>
                </a:schemeClr>
              </a:gs>
            </a:gsLst>
            <a:lin ang="13500000" scaled="1"/>
            <a:tileRect/>
          </a:gradFill>
          <a:ln>
            <a:noFill/>
          </a:ln>
          <a:effectLst>
            <a:glow rad="228600">
              <a:schemeClr val="bg1">
                <a:lumMod val="75000"/>
                <a:alpha val="40000"/>
              </a:schemeClr>
            </a:glow>
            <a:outerShdw blurRad="685800" dir="10680000" sx="103000" sy="103000" algn="tr" rotWithShape="0">
              <a:schemeClr val="bg1">
                <a:lumMod val="50000"/>
                <a:alpha val="8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al 7"/>
          <p:cNvSpPr/>
          <p:nvPr/>
        </p:nvSpPr>
        <p:spPr>
          <a:xfrm>
            <a:off x="1763688" y="1988840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al 8"/>
          <p:cNvSpPr/>
          <p:nvPr/>
        </p:nvSpPr>
        <p:spPr>
          <a:xfrm>
            <a:off x="1763688" y="2359042"/>
            <a:ext cx="216024" cy="205862"/>
          </a:xfrm>
          <a:prstGeom prst="ellipse">
            <a:avLst/>
          </a:prstGeom>
          <a:gradFill>
            <a:gsLst>
              <a:gs pos="20000">
                <a:schemeClr val="bg1">
                  <a:lumMod val="38000"/>
                  <a:alpha val="87000"/>
                </a:schemeClr>
              </a:gs>
              <a:gs pos="62000">
                <a:schemeClr val="bg1">
                  <a:lumMod val="75000"/>
                </a:schemeClr>
              </a:gs>
              <a:gs pos="91000">
                <a:schemeClr val="bg1">
                  <a:lumMod val="95000"/>
                </a:schemeClr>
              </a:gs>
            </a:gsLst>
            <a:lin ang="13500000" scaled="1"/>
          </a:gra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troomdiagram: Alternatief proces 129"/>
          <p:cNvSpPr/>
          <p:nvPr/>
        </p:nvSpPr>
        <p:spPr>
          <a:xfrm>
            <a:off x="7092280" y="404664"/>
            <a:ext cx="1692188" cy="123252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sniffer</a:t>
            </a:r>
            <a:endParaRPr lang="en-US" dirty="0"/>
          </a:p>
        </p:txBody>
      </p:sp>
      <p:grpSp>
        <p:nvGrpSpPr>
          <p:cNvPr id="120" name="Groep 119"/>
          <p:cNvGrpSpPr/>
          <p:nvPr/>
        </p:nvGrpSpPr>
        <p:grpSpPr>
          <a:xfrm>
            <a:off x="184598" y="2299548"/>
            <a:ext cx="6858505" cy="4217113"/>
            <a:chOff x="161767" y="2308231"/>
            <a:chExt cx="6858505" cy="4217113"/>
          </a:xfrm>
        </p:grpSpPr>
        <p:sp>
          <p:nvSpPr>
            <p:cNvPr id="119" name="Afgeronde rechthoek 118"/>
            <p:cNvSpPr/>
            <p:nvPr/>
          </p:nvSpPr>
          <p:spPr>
            <a:xfrm>
              <a:off x="1964012" y="3515218"/>
              <a:ext cx="1609425" cy="301012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fgeronde rechthoek 110"/>
            <p:cNvSpPr/>
            <p:nvPr/>
          </p:nvSpPr>
          <p:spPr>
            <a:xfrm>
              <a:off x="161767" y="2308231"/>
              <a:ext cx="6858505" cy="139645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Stroomdiagram: Magnetische schijf 41"/>
          <p:cNvSpPr/>
          <p:nvPr/>
        </p:nvSpPr>
        <p:spPr>
          <a:xfrm>
            <a:off x="2344217" y="5157193"/>
            <a:ext cx="919336" cy="12361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vak 9"/>
          <p:cNvSpPr txBox="1"/>
          <p:nvPr/>
        </p:nvSpPr>
        <p:spPr>
          <a:xfrm>
            <a:off x="2392802" y="56034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1"/>
                </a:solidFill>
              </a:rPr>
              <a:t>MySQL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Afgeronde rechthoek 13"/>
          <p:cNvSpPr/>
          <p:nvPr/>
        </p:nvSpPr>
        <p:spPr>
          <a:xfrm>
            <a:off x="237310" y="3064147"/>
            <a:ext cx="1612595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Backend_set</a:t>
            </a:r>
            <a:endParaRPr lang="en-US" dirty="0"/>
          </a:p>
        </p:txBody>
      </p:sp>
      <p:sp>
        <p:nvSpPr>
          <p:cNvPr id="19" name="Afgeronde rechthoek 18"/>
          <p:cNvSpPr/>
          <p:nvPr/>
        </p:nvSpPr>
        <p:spPr>
          <a:xfrm>
            <a:off x="1986843" y="3083170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Backend_sql</a:t>
            </a:r>
            <a:endParaRPr lang="en-US" dirty="0"/>
          </a:p>
        </p:txBody>
      </p:sp>
      <p:sp>
        <p:nvSpPr>
          <p:cNvPr id="20" name="Rechthoek 19"/>
          <p:cNvSpPr/>
          <p:nvPr/>
        </p:nvSpPr>
        <p:spPr>
          <a:xfrm>
            <a:off x="467544" y="404664"/>
            <a:ext cx="1944216" cy="10801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1" name="Rechthoek 20"/>
          <p:cNvSpPr/>
          <p:nvPr/>
        </p:nvSpPr>
        <p:spPr>
          <a:xfrm>
            <a:off x="619944" y="557064"/>
            <a:ext cx="1944216" cy="10801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2" name="Rechthoek 21"/>
          <p:cNvSpPr/>
          <p:nvPr/>
        </p:nvSpPr>
        <p:spPr>
          <a:xfrm>
            <a:off x="772344" y="709464"/>
            <a:ext cx="1944216" cy="10801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3" name="Rechthoek 22"/>
          <p:cNvSpPr/>
          <p:nvPr/>
        </p:nvSpPr>
        <p:spPr>
          <a:xfrm>
            <a:off x="924744" y="861864"/>
            <a:ext cx="194421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GUI </a:t>
            </a:r>
            <a:r>
              <a:rPr lang="nl-NL" dirty="0" err="1" smtClean="0">
                <a:solidFill>
                  <a:schemeClr val="tx2">
                    <a:lumMod val="75000"/>
                  </a:schemeClr>
                </a:solidFill>
              </a:rPr>
              <a:t>Clients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Afgeronde rechthoek 23"/>
          <p:cNvSpPr/>
          <p:nvPr/>
        </p:nvSpPr>
        <p:spPr>
          <a:xfrm>
            <a:off x="3700093" y="3083170"/>
            <a:ext cx="1512168" cy="4320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Backend_ics</a:t>
            </a:r>
            <a:endParaRPr lang="en-US" dirty="0"/>
          </a:p>
        </p:txBody>
      </p:sp>
      <p:sp>
        <p:nvSpPr>
          <p:cNvPr id="25" name="Afgeronde rechthoek 24"/>
          <p:cNvSpPr/>
          <p:nvPr/>
        </p:nvSpPr>
        <p:spPr>
          <a:xfrm>
            <a:off x="5294533" y="3083170"/>
            <a:ext cx="1636013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Backend_rasp</a:t>
            </a:r>
            <a:endParaRPr lang="en-US" dirty="0"/>
          </a:p>
        </p:txBody>
      </p:sp>
      <p:cxnSp>
        <p:nvCxnSpPr>
          <p:cNvPr id="28" name="Rechte verbindingslijn met pijl 27"/>
          <p:cNvCxnSpPr/>
          <p:nvPr/>
        </p:nvCxnSpPr>
        <p:spPr>
          <a:xfrm flipV="1">
            <a:off x="1134478" y="3815869"/>
            <a:ext cx="0" cy="119572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>
            <a:off x="1964013" y="2060848"/>
            <a:ext cx="788751" cy="86409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/>
          <p:nvPr/>
        </p:nvCxnSpPr>
        <p:spPr>
          <a:xfrm>
            <a:off x="2293097" y="2060848"/>
            <a:ext cx="3880679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troomdiagram: Magnetische schijf 42"/>
          <p:cNvSpPr/>
          <p:nvPr/>
        </p:nvSpPr>
        <p:spPr>
          <a:xfrm>
            <a:off x="663418" y="5143356"/>
            <a:ext cx="919336" cy="12361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kstvak 44"/>
          <p:cNvSpPr txBox="1"/>
          <p:nvPr/>
        </p:nvSpPr>
        <p:spPr>
          <a:xfrm>
            <a:off x="716607" y="5569918"/>
            <a:ext cx="835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1"/>
                </a:solidFill>
              </a:rPr>
              <a:t>Config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file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Rechte verbindingslijn met pijl 45"/>
          <p:cNvCxnSpPr/>
          <p:nvPr/>
        </p:nvCxnSpPr>
        <p:spPr>
          <a:xfrm flipH="1">
            <a:off x="2868960" y="3924590"/>
            <a:ext cx="2268" cy="108700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troomdiagram: Alternatief proces 50"/>
          <p:cNvSpPr/>
          <p:nvPr/>
        </p:nvSpPr>
        <p:spPr>
          <a:xfrm>
            <a:off x="6795225" y="709464"/>
            <a:ext cx="1692188" cy="123252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LamPI-daemon</a:t>
            </a:r>
            <a:endParaRPr lang="en-US" dirty="0"/>
          </a:p>
        </p:txBody>
      </p:sp>
      <p:cxnSp>
        <p:nvCxnSpPr>
          <p:cNvPr id="53" name="Rechte verbindingslijn met pijl 52"/>
          <p:cNvCxnSpPr/>
          <p:nvPr/>
        </p:nvCxnSpPr>
        <p:spPr>
          <a:xfrm flipH="1" flipV="1">
            <a:off x="1259632" y="3859000"/>
            <a:ext cx="1456928" cy="1141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troomdiagram: Vooraf gedefinieerd proces 54"/>
          <p:cNvSpPr/>
          <p:nvPr/>
        </p:nvSpPr>
        <p:spPr>
          <a:xfrm>
            <a:off x="3851920" y="5267080"/>
            <a:ext cx="1368152" cy="1042170"/>
          </a:xfrm>
          <a:prstGeom prst="flowChartPredefined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002060"/>
                </a:solidFill>
              </a:rPr>
              <a:t>ICS-1000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6" name="Stroomdiagram: Vooraf gedefinieerd proces 55"/>
          <p:cNvSpPr/>
          <p:nvPr/>
        </p:nvSpPr>
        <p:spPr>
          <a:xfrm>
            <a:off x="6928093" y="5267080"/>
            <a:ext cx="1600524" cy="1042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433MHz </a:t>
            </a:r>
            <a:r>
              <a:rPr lang="nl-NL" dirty="0" err="1" smtClean="0"/>
              <a:t>devices</a:t>
            </a:r>
            <a:endParaRPr lang="en-US" dirty="0"/>
          </a:p>
        </p:txBody>
      </p:sp>
      <p:cxnSp>
        <p:nvCxnSpPr>
          <p:cNvPr id="61" name="Rechte verbindingslijn met pijl 60"/>
          <p:cNvCxnSpPr/>
          <p:nvPr/>
        </p:nvCxnSpPr>
        <p:spPr>
          <a:xfrm flipH="1" flipV="1">
            <a:off x="4456177" y="3859000"/>
            <a:ext cx="7811" cy="1226184"/>
          </a:xfrm>
          <a:prstGeom prst="straightConnector1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/>
          <p:cNvCxnSpPr/>
          <p:nvPr/>
        </p:nvCxnSpPr>
        <p:spPr>
          <a:xfrm>
            <a:off x="2123728" y="2060848"/>
            <a:ext cx="2332449" cy="864096"/>
          </a:xfrm>
          <a:prstGeom prst="straightConnector1">
            <a:avLst/>
          </a:prstGeom>
          <a:ln w="15875">
            <a:headEnd type="triangl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met pijl 73"/>
          <p:cNvCxnSpPr/>
          <p:nvPr/>
        </p:nvCxnSpPr>
        <p:spPr>
          <a:xfrm flipH="1">
            <a:off x="3013166" y="1325724"/>
            <a:ext cx="3575058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fgeronde rechthoek 75"/>
          <p:cNvSpPr/>
          <p:nvPr/>
        </p:nvSpPr>
        <p:spPr>
          <a:xfrm>
            <a:off x="5292080" y="3744106"/>
            <a:ext cx="323653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Cmdline</a:t>
            </a:r>
            <a:r>
              <a:rPr lang="nl-NL" dirty="0" smtClean="0"/>
              <a:t> </a:t>
            </a:r>
            <a:r>
              <a:rPr lang="nl-NL" dirty="0" err="1" smtClean="0"/>
              <a:t>Exe</a:t>
            </a:r>
            <a:endParaRPr lang="en-US" dirty="0"/>
          </a:p>
        </p:txBody>
      </p:sp>
      <p:cxnSp>
        <p:nvCxnSpPr>
          <p:cNvPr id="80" name="Rechte verbindingslijn met pijl 79"/>
          <p:cNvCxnSpPr/>
          <p:nvPr/>
        </p:nvCxnSpPr>
        <p:spPr>
          <a:xfrm flipV="1">
            <a:off x="7626678" y="2060848"/>
            <a:ext cx="0" cy="1528561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Wolkvormige toelichting 86"/>
          <p:cNvSpPr/>
          <p:nvPr/>
        </p:nvSpPr>
        <p:spPr>
          <a:xfrm>
            <a:off x="6591513" y="4511950"/>
            <a:ext cx="1895900" cy="488392"/>
          </a:xfrm>
          <a:prstGeom prst="cloud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Rechte verbindingslijn met pijl 65"/>
          <p:cNvCxnSpPr/>
          <p:nvPr/>
        </p:nvCxnSpPr>
        <p:spPr>
          <a:xfrm rot="16200000" flipV="1">
            <a:off x="7358236" y="4415035"/>
            <a:ext cx="836244" cy="648071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Wolkvormige toelichting 92"/>
          <p:cNvSpPr/>
          <p:nvPr/>
        </p:nvSpPr>
        <p:spPr>
          <a:xfrm>
            <a:off x="5589135" y="5000342"/>
            <a:ext cx="1002378" cy="1112669"/>
          </a:xfrm>
          <a:prstGeom prst="cloud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Rechte verbindingslijn met pijl 102"/>
          <p:cNvCxnSpPr/>
          <p:nvPr/>
        </p:nvCxnSpPr>
        <p:spPr>
          <a:xfrm>
            <a:off x="5364088" y="5788165"/>
            <a:ext cx="1431137" cy="0"/>
          </a:xfrm>
          <a:prstGeom prst="straightConnector1">
            <a:avLst/>
          </a:prstGeom>
          <a:ln w="15875" cap="rnd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3627597" y="1946743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webserver</a:t>
            </a:r>
            <a:endParaRPr lang="en-US" dirty="0"/>
          </a:p>
        </p:txBody>
      </p:sp>
      <p:cxnSp>
        <p:nvCxnSpPr>
          <p:cNvPr id="109" name="Rechte verbindingslijn met pijl 108"/>
          <p:cNvCxnSpPr/>
          <p:nvPr/>
        </p:nvCxnSpPr>
        <p:spPr>
          <a:xfrm flipH="1">
            <a:off x="1037605" y="2060848"/>
            <a:ext cx="607775" cy="864096"/>
          </a:xfrm>
          <a:prstGeom prst="straightConnector1">
            <a:avLst/>
          </a:prstGeom>
          <a:ln w="15875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kstvak 116"/>
          <p:cNvSpPr txBox="1"/>
          <p:nvPr/>
        </p:nvSpPr>
        <p:spPr>
          <a:xfrm>
            <a:off x="4332893" y="957840"/>
            <a:ext cx="127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websockets</a:t>
            </a:r>
            <a:endParaRPr lang="en-US" dirty="0"/>
          </a:p>
        </p:txBody>
      </p:sp>
      <p:sp>
        <p:nvSpPr>
          <p:cNvPr id="125" name="Tekstvak 124"/>
          <p:cNvSpPr txBox="1"/>
          <p:nvPr/>
        </p:nvSpPr>
        <p:spPr>
          <a:xfrm>
            <a:off x="4440832" y="469577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UDP</a:t>
            </a:r>
            <a:endParaRPr lang="en-US" dirty="0"/>
          </a:p>
        </p:txBody>
      </p:sp>
      <p:sp>
        <p:nvSpPr>
          <p:cNvPr id="126" name="Tekstvak 125"/>
          <p:cNvSpPr txBox="1"/>
          <p:nvPr/>
        </p:nvSpPr>
        <p:spPr>
          <a:xfrm>
            <a:off x="450175" y="469577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Json</a:t>
            </a:r>
            <a:endParaRPr lang="en-US" dirty="0"/>
          </a:p>
        </p:txBody>
      </p:sp>
      <p:sp>
        <p:nvSpPr>
          <p:cNvPr id="127" name="Tekstvak 126"/>
          <p:cNvSpPr txBox="1"/>
          <p:nvPr/>
        </p:nvSpPr>
        <p:spPr>
          <a:xfrm>
            <a:off x="576825" y="2626608"/>
            <a:ext cx="55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ajax</a:t>
            </a:r>
            <a:endParaRPr lang="en-US" dirty="0"/>
          </a:p>
        </p:txBody>
      </p:sp>
      <p:sp>
        <p:nvSpPr>
          <p:cNvPr id="129" name="Tekstvak 128"/>
          <p:cNvSpPr txBox="1"/>
          <p:nvPr/>
        </p:nvSpPr>
        <p:spPr>
          <a:xfrm>
            <a:off x="2093549" y="2640462"/>
            <a:ext cx="55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troomdiagram: Vooraf gedefinieerd proces 62"/>
          <p:cNvSpPr/>
          <p:nvPr/>
        </p:nvSpPr>
        <p:spPr>
          <a:xfrm>
            <a:off x="7283482" y="5650022"/>
            <a:ext cx="1859999" cy="1042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433MHz </a:t>
            </a:r>
            <a:r>
              <a:rPr lang="nl-NL" dirty="0" err="1" smtClean="0"/>
              <a:t>transceiver</a:t>
            </a:r>
            <a:endParaRPr lang="en-US" dirty="0"/>
          </a:p>
        </p:txBody>
      </p:sp>
      <p:sp>
        <p:nvSpPr>
          <p:cNvPr id="62" name="Stroomdiagram: Vooraf gedefinieerd proces 61"/>
          <p:cNvSpPr/>
          <p:nvPr/>
        </p:nvSpPr>
        <p:spPr>
          <a:xfrm>
            <a:off x="581613" y="5508133"/>
            <a:ext cx="1859999" cy="1042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Wired</a:t>
            </a:r>
            <a:endParaRPr lang="nl-NL" dirty="0" smtClean="0"/>
          </a:p>
          <a:p>
            <a:pPr algn="ctr"/>
            <a:r>
              <a:rPr lang="nl-NL" dirty="0" smtClean="0"/>
              <a:t>Sensor</a:t>
            </a:r>
            <a:endParaRPr lang="en-US" dirty="0"/>
          </a:p>
        </p:txBody>
      </p:sp>
      <p:sp>
        <p:nvSpPr>
          <p:cNvPr id="60" name="Stroomdiagram: Vooraf gedefinieerd proces 59"/>
          <p:cNvSpPr/>
          <p:nvPr/>
        </p:nvSpPr>
        <p:spPr>
          <a:xfrm>
            <a:off x="429213" y="5355733"/>
            <a:ext cx="1859999" cy="1042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Wired</a:t>
            </a:r>
            <a:endParaRPr lang="nl-NL" dirty="0" smtClean="0"/>
          </a:p>
          <a:p>
            <a:pPr algn="ctr"/>
            <a:r>
              <a:rPr lang="nl-NL" dirty="0" smtClean="0"/>
              <a:t>Sensor</a:t>
            </a:r>
            <a:endParaRPr lang="en-US" dirty="0"/>
          </a:p>
        </p:txBody>
      </p:sp>
      <p:sp>
        <p:nvSpPr>
          <p:cNvPr id="111" name="Afgeronde rechthoek 110"/>
          <p:cNvSpPr/>
          <p:nvPr/>
        </p:nvSpPr>
        <p:spPr>
          <a:xfrm>
            <a:off x="171823" y="2374031"/>
            <a:ext cx="5701809" cy="13964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roomdiagram: Magnetische schijf 41"/>
          <p:cNvSpPr/>
          <p:nvPr/>
        </p:nvSpPr>
        <p:spPr>
          <a:xfrm>
            <a:off x="5799168" y="5490263"/>
            <a:ext cx="919336" cy="12361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vak 9"/>
          <p:cNvSpPr txBox="1"/>
          <p:nvPr/>
        </p:nvSpPr>
        <p:spPr>
          <a:xfrm>
            <a:off x="5865390" y="602857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1"/>
                </a:solidFill>
              </a:rPr>
              <a:t>MySQL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467544" y="404664"/>
            <a:ext cx="1944216" cy="10801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1" name="Rechthoek 20"/>
          <p:cNvSpPr/>
          <p:nvPr/>
        </p:nvSpPr>
        <p:spPr>
          <a:xfrm>
            <a:off x="619944" y="557064"/>
            <a:ext cx="1944216" cy="10801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2" name="Rechthoek 21"/>
          <p:cNvSpPr/>
          <p:nvPr/>
        </p:nvSpPr>
        <p:spPr>
          <a:xfrm>
            <a:off x="772344" y="709464"/>
            <a:ext cx="1944216" cy="10801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3" name="Rechthoek 22"/>
          <p:cNvSpPr/>
          <p:nvPr/>
        </p:nvSpPr>
        <p:spPr>
          <a:xfrm>
            <a:off x="924744" y="861864"/>
            <a:ext cx="194421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GUI </a:t>
            </a:r>
            <a:r>
              <a:rPr lang="nl-NL" dirty="0" err="1" smtClean="0">
                <a:solidFill>
                  <a:schemeClr val="tx2">
                    <a:lumMod val="75000"/>
                  </a:schemeClr>
                </a:solidFill>
              </a:rPr>
              <a:t>Clients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8" name="Rechte verbindingslijn met pijl 27"/>
          <p:cNvCxnSpPr/>
          <p:nvPr/>
        </p:nvCxnSpPr>
        <p:spPr>
          <a:xfrm flipV="1">
            <a:off x="1115616" y="3211011"/>
            <a:ext cx="0" cy="181378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troomdiagram: Magnetische schijf 42"/>
          <p:cNvSpPr/>
          <p:nvPr/>
        </p:nvSpPr>
        <p:spPr>
          <a:xfrm>
            <a:off x="6726468" y="2592955"/>
            <a:ext cx="919336" cy="12361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kstvak 44"/>
          <p:cNvSpPr txBox="1"/>
          <p:nvPr/>
        </p:nvSpPr>
        <p:spPr>
          <a:xfrm>
            <a:off x="6806056" y="3031404"/>
            <a:ext cx="835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1"/>
                </a:solidFill>
              </a:rPr>
              <a:t>Config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file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Rechte verbindingslijn met pijl 45"/>
          <p:cNvCxnSpPr/>
          <p:nvPr/>
        </p:nvCxnSpPr>
        <p:spPr>
          <a:xfrm>
            <a:off x="3585068" y="3272123"/>
            <a:ext cx="3254" cy="93383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troomdiagram: Alternatief proces 50"/>
          <p:cNvSpPr/>
          <p:nvPr/>
        </p:nvSpPr>
        <p:spPr>
          <a:xfrm>
            <a:off x="4923017" y="683515"/>
            <a:ext cx="3952148" cy="123252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LamPI-node.js</a:t>
            </a:r>
            <a:endParaRPr lang="en-US" dirty="0"/>
          </a:p>
        </p:txBody>
      </p:sp>
      <p:sp>
        <p:nvSpPr>
          <p:cNvPr id="56" name="Stroomdiagram: Vooraf gedefinieerd proces 55"/>
          <p:cNvSpPr/>
          <p:nvPr/>
        </p:nvSpPr>
        <p:spPr>
          <a:xfrm>
            <a:off x="6948264" y="5497622"/>
            <a:ext cx="2042817" cy="1042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433MHz </a:t>
            </a:r>
            <a:r>
              <a:rPr lang="nl-NL" dirty="0" err="1" smtClean="0"/>
              <a:t>Devices</a:t>
            </a:r>
            <a:endParaRPr lang="en-US" dirty="0"/>
          </a:p>
        </p:txBody>
      </p:sp>
      <p:cxnSp>
        <p:nvCxnSpPr>
          <p:cNvPr id="74" name="Rechte verbindingslijn met pijl 73"/>
          <p:cNvCxnSpPr/>
          <p:nvPr/>
        </p:nvCxnSpPr>
        <p:spPr>
          <a:xfrm flipH="1" flipV="1">
            <a:off x="3013168" y="1325725"/>
            <a:ext cx="1702848" cy="15043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fgeronde rechthoek 75"/>
          <p:cNvSpPr/>
          <p:nvPr/>
        </p:nvSpPr>
        <p:spPr>
          <a:xfrm>
            <a:off x="7158119" y="4218914"/>
            <a:ext cx="184420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Cmdline</a:t>
            </a:r>
            <a:r>
              <a:rPr lang="nl-NL" dirty="0" smtClean="0"/>
              <a:t> </a:t>
            </a:r>
            <a:r>
              <a:rPr lang="nl-NL" dirty="0" err="1" smtClean="0"/>
              <a:t>Exe</a:t>
            </a:r>
            <a:endParaRPr lang="en-US" dirty="0"/>
          </a:p>
        </p:txBody>
      </p:sp>
      <p:cxnSp>
        <p:nvCxnSpPr>
          <p:cNvPr id="80" name="Rechte verbindingslijn met pijl 79"/>
          <p:cNvCxnSpPr/>
          <p:nvPr/>
        </p:nvCxnSpPr>
        <p:spPr>
          <a:xfrm flipV="1">
            <a:off x="8100394" y="2167438"/>
            <a:ext cx="0" cy="183762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Wolkvormige toelichting 86"/>
          <p:cNvSpPr/>
          <p:nvPr/>
        </p:nvSpPr>
        <p:spPr>
          <a:xfrm>
            <a:off x="7137027" y="4882892"/>
            <a:ext cx="1895900" cy="488392"/>
          </a:xfrm>
          <a:prstGeom prst="cloud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Rechte verbindingslijn met pijl 65"/>
          <p:cNvCxnSpPr/>
          <p:nvPr/>
        </p:nvCxnSpPr>
        <p:spPr>
          <a:xfrm rot="16200000" flipV="1">
            <a:off x="7358236" y="4415035"/>
            <a:ext cx="836244" cy="648071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1772912" y="2355745"/>
            <a:ext cx="272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UDP IP bus </a:t>
            </a:r>
            <a:r>
              <a:rPr lang="nl-NL" dirty="0" err="1" smtClean="0"/>
              <a:t>communication</a:t>
            </a:r>
            <a:endParaRPr lang="en-US" dirty="0"/>
          </a:p>
        </p:txBody>
      </p:sp>
      <p:sp>
        <p:nvSpPr>
          <p:cNvPr id="117" name="Tekstvak 116"/>
          <p:cNvSpPr txBox="1"/>
          <p:nvPr/>
        </p:nvSpPr>
        <p:spPr>
          <a:xfrm>
            <a:off x="3075961" y="910150"/>
            <a:ext cx="127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websockets</a:t>
            </a:r>
            <a:endParaRPr lang="en-US" dirty="0"/>
          </a:p>
        </p:txBody>
      </p:sp>
      <p:cxnSp>
        <p:nvCxnSpPr>
          <p:cNvPr id="52" name="Rechte verbindingslijn met pijl 51"/>
          <p:cNvCxnSpPr/>
          <p:nvPr/>
        </p:nvCxnSpPr>
        <p:spPr>
          <a:xfrm flipV="1">
            <a:off x="7180745" y="2129885"/>
            <a:ext cx="0" cy="32732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troomdiagram: Vooraf gedefinieerd proces 57"/>
          <p:cNvSpPr/>
          <p:nvPr/>
        </p:nvSpPr>
        <p:spPr>
          <a:xfrm>
            <a:off x="270360" y="5197652"/>
            <a:ext cx="1859999" cy="1042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Wired</a:t>
            </a:r>
            <a:endParaRPr lang="nl-NL" dirty="0" smtClean="0"/>
          </a:p>
          <a:p>
            <a:pPr algn="ctr"/>
            <a:r>
              <a:rPr lang="nl-NL" dirty="0" smtClean="0"/>
              <a:t> I2C Sensors</a:t>
            </a:r>
            <a:endParaRPr lang="en-US" dirty="0"/>
          </a:p>
        </p:txBody>
      </p:sp>
      <p:cxnSp>
        <p:nvCxnSpPr>
          <p:cNvPr id="59" name="Rechte verbindingslijn met pijl 58"/>
          <p:cNvCxnSpPr/>
          <p:nvPr/>
        </p:nvCxnSpPr>
        <p:spPr>
          <a:xfrm flipV="1">
            <a:off x="6228184" y="2112591"/>
            <a:ext cx="0" cy="3258693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endCxn id="111" idx="1"/>
          </p:cNvCxnSpPr>
          <p:nvPr/>
        </p:nvCxnSpPr>
        <p:spPr>
          <a:xfrm flipH="1">
            <a:off x="171823" y="3052930"/>
            <a:ext cx="5558078" cy="1932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/>
          <p:nvPr/>
        </p:nvCxnSpPr>
        <p:spPr>
          <a:xfrm flipV="1">
            <a:off x="1268016" y="3363411"/>
            <a:ext cx="0" cy="181378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troomdiagram: Vooraf gedefinieerd proces 68"/>
          <p:cNvSpPr/>
          <p:nvPr/>
        </p:nvSpPr>
        <p:spPr>
          <a:xfrm>
            <a:off x="2604507" y="4320948"/>
            <a:ext cx="1859999" cy="1042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Wired</a:t>
            </a:r>
            <a:r>
              <a:rPr lang="nl-NL" dirty="0" smtClean="0"/>
              <a:t> 1W</a:t>
            </a:r>
          </a:p>
          <a:p>
            <a:pPr algn="ctr"/>
            <a:r>
              <a:rPr lang="nl-NL" dirty="0" smtClean="0"/>
              <a:t>Sensors</a:t>
            </a:r>
            <a:endParaRPr lang="en-US" dirty="0"/>
          </a:p>
        </p:txBody>
      </p:sp>
      <p:cxnSp>
        <p:nvCxnSpPr>
          <p:cNvPr id="73" name="Rechte verbindingslijn met pijl 72"/>
          <p:cNvCxnSpPr/>
          <p:nvPr/>
        </p:nvCxnSpPr>
        <p:spPr>
          <a:xfrm flipV="1">
            <a:off x="5364088" y="2112592"/>
            <a:ext cx="0" cy="61248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troomdiagram: Vooraf gedefinieerd proces 62"/>
          <p:cNvSpPr/>
          <p:nvPr/>
        </p:nvSpPr>
        <p:spPr>
          <a:xfrm>
            <a:off x="3079865" y="4808698"/>
            <a:ext cx="1718838" cy="61185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433MHz </a:t>
            </a:r>
            <a:r>
              <a:rPr lang="nl-NL" dirty="0" err="1" smtClean="0"/>
              <a:t>transceiver</a:t>
            </a:r>
            <a:endParaRPr lang="en-US" dirty="0"/>
          </a:p>
        </p:txBody>
      </p:sp>
      <p:sp>
        <p:nvSpPr>
          <p:cNvPr id="62" name="Stroomdiagram: Vooraf gedefinieerd proces 61"/>
          <p:cNvSpPr/>
          <p:nvPr/>
        </p:nvSpPr>
        <p:spPr>
          <a:xfrm>
            <a:off x="3085156" y="3733068"/>
            <a:ext cx="1420089" cy="6837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Wired</a:t>
            </a:r>
            <a:endParaRPr lang="nl-NL" dirty="0" smtClean="0"/>
          </a:p>
        </p:txBody>
      </p:sp>
      <p:sp>
        <p:nvSpPr>
          <p:cNvPr id="60" name="Stroomdiagram: Vooraf gedefinieerd proces 59"/>
          <p:cNvSpPr/>
          <p:nvPr/>
        </p:nvSpPr>
        <p:spPr>
          <a:xfrm>
            <a:off x="3258837" y="3919835"/>
            <a:ext cx="1541796" cy="7383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Wired</a:t>
            </a:r>
            <a:endParaRPr lang="nl-NL" dirty="0" smtClean="0"/>
          </a:p>
          <a:p>
            <a:pPr algn="ctr"/>
            <a:r>
              <a:rPr lang="nl-NL" dirty="0" smtClean="0"/>
              <a:t>Sensors</a:t>
            </a:r>
            <a:endParaRPr lang="en-US" dirty="0"/>
          </a:p>
        </p:txBody>
      </p:sp>
      <p:sp>
        <p:nvSpPr>
          <p:cNvPr id="111" name="Afgeronde rechthoek 110"/>
          <p:cNvSpPr/>
          <p:nvPr/>
        </p:nvSpPr>
        <p:spPr>
          <a:xfrm>
            <a:off x="179661" y="2998156"/>
            <a:ext cx="4685625" cy="5922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ep 5"/>
          <p:cNvGrpSpPr/>
          <p:nvPr/>
        </p:nvGrpSpPr>
        <p:grpSpPr>
          <a:xfrm>
            <a:off x="3185921" y="1960154"/>
            <a:ext cx="803976" cy="908859"/>
            <a:chOff x="5865390" y="5737239"/>
            <a:chExt cx="845103" cy="1005166"/>
          </a:xfrm>
        </p:grpSpPr>
        <p:sp>
          <p:nvSpPr>
            <p:cNvPr id="42" name="Stroomdiagram: Magnetische schijf 41"/>
            <p:cNvSpPr/>
            <p:nvPr/>
          </p:nvSpPr>
          <p:spPr>
            <a:xfrm>
              <a:off x="5885441" y="5737239"/>
              <a:ext cx="825052" cy="100516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kstvak 9"/>
            <p:cNvSpPr txBox="1"/>
            <p:nvPr/>
          </p:nvSpPr>
          <p:spPr>
            <a:xfrm>
              <a:off x="5865390" y="6028571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>
                  <a:solidFill>
                    <a:schemeClr val="bg1"/>
                  </a:solidFill>
                </a:rPr>
                <a:t>MySQL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hthoek 19"/>
          <p:cNvSpPr/>
          <p:nvPr/>
        </p:nvSpPr>
        <p:spPr>
          <a:xfrm>
            <a:off x="112757" y="13672"/>
            <a:ext cx="1364468" cy="62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1" name="Rechthoek 20"/>
          <p:cNvSpPr/>
          <p:nvPr/>
        </p:nvSpPr>
        <p:spPr>
          <a:xfrm>
            <a:off x="265157" y="166072"/>
            <a:ext cx="1364468" cy="62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2" name="Rechthoek 21"/>
          <p:cNvSpPr/>
          <p:nvPr/>
        </p:nvSpPr>
        <p:spPr>
          <a:xfrm>
            <a:off x="417557" y="318472"/>
            <a:ext cx="1364468" cy="62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3" name="Rechthoek 22"/>
          <p:cNvSpPr/>
          <p:nvPr/>
        </p:nvSpPr>
        <p:spPr>
          <a:xfrm>
            <a:off x="569957" y="470872"/>
            <a:ext cx="1364468" cy="622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GUI </a:t>
            </a:r>
            <a:r>
              <a:rPr lang="nl-NL" dirty="0" err="1" smtClean="0">
                <a:solidFill>
                  <a:schemeClr val="tx2">
                    <a:lumMod val="75000"/>
                  </a:schemeClr>
                </a:solidFill>
              </a:rPr>
              <a:t>Clients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Groep 1"/>
          <p:cNvGrpSpPr/>
          <p:nvPr/>
        </p:nvGrpSpPr>
        <p:grpSpPr>
          <a:xfrm>
            <a:off x="4082598" y="1635667"/>
            <a:ext cx="800826" cy="980061"/>
            <a:chOff x="6726468" y="2592955"/>
            <a:chExt cx="919336" cy="1236111"/>
          </a:xfrm>
        </p:grpSpPr>
        <p:sp>
          <p:nvSpPr>
            <p:cNvPr id="43" name="Stroomdiagram: Magnetische schijf 42"/>
            <p:cNvSpPr/>
            <p:nvPr/>
          </p:nvSpPr>
          <p:spPr>
            <a:xfrm>
              <a:off x="6726468" y="2592955"/>
              <a:ext cx="919336" cy="123611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kstvak 44"/>
            <p:cNvSpPr txBox="1"/>
            <p:nvPr/>
          </p:nvSpPr>
          <p:spPr>
            <a:xfrm>
              <a:off x="6806056" y="3031404"/>
              <a:ext cx="835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>
                  <a:solidFill>
                    <a:schemeClr val="bg1"/>
                  </a:solidFill>
                </a:rPr>
                <a:t>Config</a:t>
              </a:r>
              <a:r>
                <a:rPr lang="nl-NL" dirty="0" smtClean="0">
                  <a:solidFill>
                    <a:schemeClr val="bg1"/>
                  </a:solidFill>
                </a:rPr>
                <a:t> </a:t>
              </a:r>
            </a:p>
            <a:p>
              <a:r>
                <a:rPr lang="nl-NL" dirty="0" smtClean="0">
                  <a:solidFill>
                    <a:schemeClr val="bg1"/>
                  </a:solidFill>
                </a:rPr>
                <a:t>file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Stroomdiagram: Alternatief proces 50"/>
          <p:cNvSpPr/>
          <p:nvPr/>
        </p:nvSpPr>
        <p:spPr>
          <a:xfrm>
            <a:off x="306191" y="1974149"/>
            <a:ext cx="1694419" cy="731117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LamPI-node.js</a:t>
            </a:r>
          </a:p>
          <a:p>
            <a:pPr algn="ctr"/>
            <a:r>
              <a:rPr lang="nl-NL" dirty="0" smtClean="0"/>
              <a:t>(master)</a:t>
            </a:r>
            <a:endParaRPr lang="en-US" dirty="0"/>
          </a:p>
        </p:txBody>
      </p:sp>
      <p:cxnSp>
        <p:nvCxnSpPr>
          <p:cNvPr id="74" name="Rechte verbindingslijn met pijl 73"/>
          <p:cNvCxnSpPr/>
          <p:nvPr/>
        </p:nvCxnSpPr>
        <p:spPr>
          <a:xfrm flipH="1">
            <a:off x="156672" y="1531355"/>
            <a:ext cx="2846304" cy="1863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1008667" y="2928958"/>
            <a:ext cx="187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IP </a:t>
            </a:r>
            <a:r>
              <a:rPr lang="nl-NL" dirty="0" err="1" smtClean="0"/>
              <a:t>communication</a:t>
            </a:r>
            <a:endParaRPr lang="en-US" dirty="0"/>
          </a:p>
        </p:txBody>
      </p:sp>
      <p:sp>
        <p:nvSpPr>
          <p:cNvPr id="117" name="Tekstvak 116"/>
          <p:cNvSpPr txBox="1"/>
          <p:nvPr/>
        </p:nvSpPr>
        <p:spPr>
          <a:xfrm>
            <a:off x="1242050" y="1095122"/>
            <a:ext cx="127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websockets</a:t>
            </a:r>
            <a:endParaRPr lang="en-US" dirty="0"/>
          </a:p>
        </p:txBody>
      </p:sp>
      <p:cxnSp>
        <p:nvCxnSpPr>
          <p:cNvPr id="64" name="Rechte verbindingslijn met pijl 63"/>
          <p:cNvCxnSpPr>
            <a:endCxn id="111" idx="1"/>
          </p:cNvCxnSpPr>
          <p:nvPr/>
        </p:nvCxnSpPr>
        <p:spPr>
          <a:xfrm flipH="1" flipV="1">
            <a:off x="179661" y="3294281"/>
            <a:ext cx="4613616" cy="1007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/>
          <p:nvPr/>
        </p:nvCxnSpPr>
        <p:spPr>
          <a:xfrm flipV="1">
            <a:off x="683568" y="3341682"/>
            <a:ext cx="5253" cy="781822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troomdiagram: Alternatief proces 35"/>
          <p:cNvSpPr/>
          <p:nvPr/>
        </p:nvSpPr>
        <p:spPr>
          <a:xfrm>
            <a:off x="332162" y="4123504"/>
            <a:ext cx="1694419" cy="65983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LamPI</a:t>
            </a:r>
            <a:endParaRPr lang="nl-NL" dirty="0" smtClean="0"/>
          </a:p>
          <a:p>
            <a:pPr algn="ctr"/>
            <a:r>
              <a:rPr lang="nl-NL" dirty="0" err="1" smtClean="0"/>
              <a:t>Slave</a:t>
            </a:r>
            <a:r>
              <a:rPr lang="nl-NL" dirty="0" smtClean="0"/>
              <a:t> Node</a:t>
            </a:r>
            <a:endParaRPr lang="en-US" dirty="0"/>
          </a:p>
        </p:txBody>
      </p:sp>
      <p:cxnSp>
        <p:nvCxnSpPr>
          <p:cNvPr id="11" name="Rechte verbindingslijn met pijl 10"/>
          <p:cNvCxnSpPr/>
          <p:nvPr/>
        </p:nvCxnSpPr>
        <p:spPr>
          <a:xfrm>
            <a:off x="2121625" y="4289009"/>
            <a:ext cx="6415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Stroomdiagram: Alternatief proces 43"/>
          <p:cNvSpPr/>
          <p:nvPr/>
        </p:nvSpPr>
        <p:spPr>
          <a:xfrm>
            <a:off x="541653" y="5303481"/>
            <a:ext cx="1694419" cy="663253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Raspberry</a:t>
            </a:r>
            <a:endParaRPr lang="nl-NL" dirty="0" smtClean="0"/>
          </a:p>
          <a:p>
            <a:pPr algn="ctr"/>
            <a:r>
              <a:rPr lang="nl-NL" dirty="0" smtClean="0"/>
              <a:t>(</a:t>
            </a:r>
            <a:r>
              <a:rPr lang="nl-NL" dirty="0" err="1" smtClean="0"/>
              <a:t>slave</a:t>
            </a:r>
            <a:r>
              <a:rPr lang="nl-NL" dirty="0" smtClean="0"/>
              <a:t>)</a:t>
            </a:r>
            <a:endParaRPr lang="en-US" dirty="0"/>
          </a:p>
        </p:txBody>
      </p:sp>
      <p:cxnSp>
        <p:nvCxnSpPr>
          <p:cNvPr id="28" name="Rechte verbindingslijn met pijl 27"/>
          <p:cNvCxnSpPr/>
          <p:nvPr/>
        </p:nvCxnSpPr>
        <p:spPr>
          <a:xfrm flipV="1">
            <a:off x="1835696" y="3356992"/>
            <a:ext cx="24273" cy="196179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/>
          <p:nvPr/>
        </p:nvCxnSpPr>
        <p:spPr>
          <a:xfrm flipV="1">
            <a:off x="2247556" y="4393596"/>
            <a:ext cx="697253" cy="7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/>
          <p:nvPr/>
        </p:nvCxnSpPr>
        <p:spPr>
          <a:xfrm>
            <a:off x="2148206" y="4496369"/>
            <a:ext cx="810034" cy="618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 flipV="1">
            <a:off x="1008667" y="2764754"/>
            <a:ext cx="0" cy="541481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/>
          <p:nvPr/>
        </p:nvCxnSpPr>
        <p:spPr>
          <a:xfrm flipV="1">
            <a:off x="1008667" y="1072124"/>
            <a:ext cx="0" cy="47786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met pijl 64"/>
          <p:cNvCxnSpPr/>
          <p:nvPr/>
        </p:nvCxnSpPr>
        <p:spPr>
          <a:xfrm flipV="1">
            <a:off x="1331640" y="1566991"/>
            <a:ext cx="5253" cy="416304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troomdiagram: Vooraf gedefinieerd proces 66"/>
          <p:cNvSpPr/>
          <p:nvPr/>
        </p:nvSpPr>
        <p:spPr>
          <a:xfrm>
            <a:off x="3048877" y="5635108"/>
            <a:ext cx="1718838" cy="61185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Arduino</a:t>
            </a:r>
            <a:r>
              <a:rPr lang="nl-NL" dirty="0"/>
              <a:t> </a:t>
            </a:r>
            <a:r>
              <a:rPr lang="nl-NL" dirty="0" smtClean="0"/>
              <a:t>Gateway</a:t>
            </a:r>
            <a:endParaRPr lang="en-US" dirty="0"/>
          </a:p>
        </p:txBody>
      </p:sp>
      <p:cxnSp>
        <p:nvCxnSpPr>
          <p:cNvPr id="70" name="Rechte verbindingslijn met pijl 69"/>
          <p:cNvCxnSpPr/>
          <p:nvPr/>
        </p:nvCxnSpPr>
        <p:spPr>
          <a:xfrm>
            <a:off x="2324549" y="5692522"/>
            <a:ext cx="633691" cy="286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kstvak 36"/>
          <p:cNvSpPr txBox="1"/>
          <p:nvPr/>
        </p:nvSpPr>
        <p:spPr>
          <a:xfrm>
            <a:off x="7816681" y="79209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LamPI</a:t>
            </a:r>
            <a:r>
              <a:rPr lang="nl-NL" dirty="0" smtClean="0"/>
              <a:t> Gui</a:t>
            </a:r>
            <a:endParaRPr lang="nl-NL" dirty="0"/>
          </a:p>
        </p:txBody>
      </p:sp>
      <p:sp>
        <p:nvSpPr>
          <p:cNvPr id="71" name="Tekstvak 70"/>
          <p:cNvSpPr txBox="1"/>
          <p:nvPr/>
        </p:nvSpPr>
        <p:spPr>
          <a:xfrm>
            <a:off x="7715456" y="21341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LamPI</a:t>
            </a:r>
            <a:r>
              <a:rPr lang="nl-NL" dirty="0" smtClean="0"/>
              <a:t> node</a:t>
            </a:r>
            <a:endParaRPr lang="nl-NL" dirty="0"/>
          </a:p>
        </p:txBody>
      </p:sp>
      <p:sp>
        <p:nvSpPr>
          <p:cNvPr id="72" name="Tekstvak 71"/>
          <p:cNvSpPr txBox="1"/>
          <p:nvPr/>
        </p:nvSpPr>
        <p:spPr>
          <a:xfrm>
            <a:off x="7599570" y="5704418"/>
            <a:ext cx="156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Arduino</a:t>
            </a:r>
            <a:r>
              <a:rPr lang="nl-NL" dirty="0" smtClean="0"/>
              <a:t> </a:t>
            </a:r>
            <a:r>
              <a:rPr lang="nl-NL" dirty="0" err="1" smtClean="0"/>
              <a:t>G’way</a:t>
            </a:r>
            <a:endParaRPr lang="nl-NL" dirty="0"/>
          </a:p>
        </p:txBody>
      </p:sp>
      <p:sp>
        <p:nvSpPr>
          <p:cNvPr id="75" name="Tekstvak 74"/>
          <p:cNvSpPr txBox="1"/>
          <p:nvPr/>
        </p:nvSpPr>
        <p:spPr>
          <a:xfrm>
            <a:off x="7812191" y="4003268"/>
            <a:ext cx="9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Sensors</a:t>
            </a:r>
            <a:endParaRPr lang="nl-NL" dirty="0"/>
          </a:p>
        </p:txBody>
      </p:sp>
      <p:sp>
        <p:nvSpPr>
          <p:cNvPr id="77" name="Tekstvak 76"/>
          <p:cNvSpPr txBox="1"/>
          <p:nvPr/>
        </p:nvSpPr>
        <p:spPr>
          <a:xfrm>
            <a:off x="7780689" y="4791459"/>
            <a:ext cx="1346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Receivers /</a:t>
            </a:r>
          </a:p>
          <a:p>
            <a:r>
              <a:rPr lang="nl-NL" dirty="0" smtClean="0"/>
              <a:t>Transmitters</a:t>
            </a:r>
            <a:endParaRPr lang="nl-NL" dirty="0"/>
          </a:p>
        </p:txBody>
      </p:sp>
      <p:sp>
        <p:nvSpPr>
          <p:cNvPr id="78" name="Tekstvak 77"/>
          <p:cNvSpPr txBox="1"/>
          <p:nvPr/>
        </p:nvSpPr>
        <p:spPr>
          <a:xfrm>
            <a:off x="2204981" y="579399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USB</a:t>
            </a:r>
            <a:endParaRPr lang="nl-NL" dirty="0"/>
          </a:p>
        </p:txBody>
      </p:sp>
      <p:sp>
        <p:nvSpPr>
          <p:cNvPr id="79" name="Stroomdiagram: Vooraf gedefinieerd proces 78"/>
          <p:cNvSpPr/>
          <p:nvPr/>
        </p:nvSpPr>
        <p:spPr>
          <a:xfrm>
            <a:off x="5590744" y="5915814"/>
            <a:ext cx="1718838" cy="61185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433MHz </a:t>
            </a:r>
            <a:r>
              <a:rPr lang="nl-NL" dirty="0" err="1" smtClean="0"/>
              <a:t>transceiver</a:t>
            </a:r>
            <a:endParaRPr lang="en-US" dirty="0"/>
          </a:p>
        </p:txBody>
      </p:sp>
      <p:sp>
        <p:nvSpPr>
          <p:cNvPr id="81" name="Stroomdiagram: Vooraf gedefinieerd proces 80"/>
          <p:cNvSpPr/>
          <p:nvPr/>
        </p:nvSpPr>
        <p:spPr>
          <a:xfrm>
            <a:off x="5580520" y="5326493"/>
            <a:ext cx="1541796" cy="48803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Sensors</a:t>
            </a:r>
            <a:endParaRPr lang="en-US" dirty="0"/>
          </a:p>
        </p:txBody>
      </p:sp>
      <p:cxnSp>
        <p:nvCxnSpPr>
          <p:cNvPr id="82" name="Rechte verbindingslijn met pijl 81"/>
          <p:cNvCxnSpPr>
            <a:endCxn id="81" idx="1"/>
          </p:cNvCxnSpPr>
          <p:nvPr/>
        </p:nvCxnSpPr>
        <p:spPr>
          <a:xfrm flipV="1">
            <a:off x="4909376" y="5570513"/>
            <a:ext cx="671144" cy="244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met pijl 82"/>
          <p:cNvCxnSpPr/>
          <p:nvPr/>
        </p:nvCxnSpPr>
        <p:spPr>
          <a:xfrm>
            <a:off x="4909376" y="5978665"/>
            <a:ext cx="650617" cy="223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Tekstvak 90"/>
          <p:cNvSpPr txBox="1"/>
          <p:nvPr/>
        </p:nvSpPr>
        <p:spPr>
          <a:xfrm>
            <a:off x="2346822" y="442834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GPIO</a:t>
            </a:r>
            <a:endParaRPr lang="nl-NL" dirty="0"/>
          </a:p>
        </p:txBody>
      </p:sp>
      <p:cxnSp>
        <p:nvCxnSpPr>
          <p:cNvPr id="96" name="Rechte verbindingslijn met pijl 95"/>
          <p:cNvCxnSpPr/>
          <p:nvPr/>
        </p:nvCxnSpPr>
        <p:spPr>
          <a:xfrm>
            <a:off x="2121625" y="2372297"/>
            <a:ext cx="927252" cy="4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Rechte verbindingslijn met pijl 97"/>
          <p:cNvCxnSpPr/>
          <p:nvPr/>
        </p:nvCxnSpPr>
        <p:spPr>
          <a:xfrm>
            <a:off x="2251564" y="2118558"/>
            <a:ext cx="927252" cy="4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Wolkvormige toelichting 104"/>
          <p:cNvSpPr/>
          <p:nvPr/>
        </p:nvSpPr>
        <p:spPr>
          <a:xfrm>
            <a:off x="5163618" y="3789040"/>
            <a:ext cx="1895900" cy="1071952"/>
          </a:xfrm>
          <a:prstGeom prst="cloud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troomdiagram: Vooraf gedefinieerd proces 62"/>
          <p:cNvSpPr/>
          <p:nvPr/>
        </p:nvSpPr>
        <p:spPr>
          <a:xfrm>
            <a:off x="3203848" y="5589240"/>
            <a:ext cx="1718838" cy="61185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433MHz </a:t>
            </a:r>
            <a:r>
              <a:rPr lang="nl-NL" dirty="0" err="1" smtClean="0"/>
              <a:t>transceiver</a:t>
            </a:r>
            <a:endParaRPr lang="en-US" dirty="0"/>
          </a:p>
        </p:txBody>
      </p:sp>
      <p:sp>
        <p:nvSpPr>
          <p:cNvPr id="62" name="Stroomdiagram: Vooraf gedefinieerd proces 61"/>
          <p:cNvSpPr/>
          <p:nvPr/>
        </p:nvSpPr>
        <p:spPr>
          <a:xfrm>
            <a:off x="3085156" y="3733068"/>
            <a:ext cx="1420089" cy="6837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Wired</a:t>
            </a:r>
            <a:endParaRPr lang="nl-NL" dirty="0" smtClean="0"/>
          </a:p>
        </p:txBody>
      </p:sp>
      <p:sp>
        <p:nvSpPr>
          <p:cNvPr id="60" name="Stroomdiagram: Vooraf gedefinieerd proces 59"/>
          <p:cNvSpPr/>
          <p:nvPr/>
        </p:nvSpPr>
        <p:spPr>
          <a:xfrm>
            <a:off x="3258837" y="3919835"/>
            <a:ext cx="1541796" cy="7383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Wired</a:t>
            </a:r>
            <a:endParaRPr lang="nl-NL" dirty="0" smtClean="0"/>
          </a:p>
          <a:p>
            <a:pPr algn="ctr"/>
            <a:r>
              <a:rPr lang="nl-NL" dirty="0" smtClean="0"/>
              <a:t>Sensors</a:t>
            </a:r>
            <a:endParaRPr lang="en-US" dirty="0"/>
          </a:p>
        </p:txBody>
      </p:sp>
      <p:sp>
        <p:nvSpPr>
          <p:cNvPr id="111" name="Afgeronde rechthoek 110"/>
          <p:cNvSpPr/>
          <p:nvPr/>
        </p:nvSpPr>
        <p:spPr>
          <a:xfrm>
            <a:off x="179661" y="2998156"/>
            <a:ext cx="4685625" cy="5922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ep 5"/>
          <p:cNvGrpSpPr/>
          <p:nvPr/>
        </p:nvGrpSpPr>
        <p:grpSpPr>
          <a:xfrm>
            <a:off x="3185921" y="1960154"/>
            <a:ext cx="803976" cy="908859"/>
            <a:chOff x="5865390" y="5737239"/>
            <a:chExt cx="845103" cy="1005166"/>
          </a:xfrm>
        </p:grpSpPr>
        <p:sp>
          <p:nvSpPr>
            <p:cNvPr id="42" name="Stroomdiagram: Magnetische schijf 41"/>
            <p:cNvSpPr/>
            <p:nvPr/>
          </p:nvSpPr>
          <p:spPr>
            <a:xfrm>
              <a:off x="5885441" y="5737239"/>
              <a:ext cx="825052" cy="100516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kstvak 9"/>
            <p:cNvSpPr txBox="1"/>
            <p:nvPr/>
          </p:nvSpPr>
          <p:spPr>
            <a:xfrm>
              <a:off x="5865390" y="6028571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>
                  <a:solidFill>
                    <a:schemeClr val="bg1"/>
                  </a:solidFill>
                </a:rPr>
                <a:t>MySQL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hthoek 19"/>
          <p:cNvSpPr/>
          <p:nvPr/>
        </p:nvSpPr>
        <p:spPr>
          <a:xfrm>
            <a:off x="112757" y="13672"/>
            <a:ext cx="1364468" cy="62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1" name="Rechthoek 20"/>
          <p:cNvSpPr/>
          <p:nvPr/>
        </p:nvSpPr>
        <p:spPr>
          <a:xfrm>
            <a:off x="265157" y="166072"/>
            <a:ext cx="1364468" cy="62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2" name="Rechthoek 21"/>
          <p:cNvSpPr/>
          <p:nvPr/>
        </p:nvSpPr>
        <p:spPr>
          <a:xfrm>
            <a:off x="417557" y="318472"/>
            <a:ext cx="1364468" cy="62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3" name="Rechthoek 22"/>
          <p:cNvSpPr/>
          <p:nvPr/>
        </p:nvSpPr>
        <p:spPr>
          <a:xfrm>
            <a:off x="569957" y="470872"/>
            <a:ext cx="1364468" cy="622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GUI </a:t>
            </a:r>
            <a:r>
              <a:rPr lang="nl-NL" dirty="0" err="1" smtClean="0">
                <a:solidFill>
                  <a:schemeClr val="tx2">
                    <a:lumMod val="75000"/>
                  </a:schemeClr>
                </a:solidFill>
              </a:rPr>
              <a:t>Clients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Groep 1"/>
          <p:cNvGrpSpPr/>
          <p:nvPr/>
        </p:nvGrpSpPr>
        <p:grpSpPr>
          <a:xfrm>
            <a:off x="4082598" y="1635667"/>
            <a:ext cx="800826" cy="980061"/>
            <a:chOff x="6726468" y="2592955"/>
            <a:chExt cx="919336" cy="1236111"/>
          </a:xfrm>
        </p:grpSpPr>
        <p:sp>
          <p:nvSpPr>
            <p:cNvPr id="43" name="Stroomdiagram: Magnetische schijf 42"/>
            <p:cNvSpPr/>
            <p:nvPr/>
          </p:nvSpPr>
          <p:spPr>
            <a:xfrm>
              <a:off x="6726468" y="2592955"/>
              <a:ext cx="919336" cy="123611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kstvak 44"/>
            <p:cNvSpPr txBox="1"/>
            <p:nvPr/>
          </p:nvSpPr>
          <p:spPr>
            <a:xfrm>
              <a:off x="6806056" y="3031404"/>
              <a:ext cx="835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>
                  <a:solidFill>
                    <a:schemeClr val="bg1"/>
                  </a:solidFill>
                </a:rPr>
                <a:t>Config</a:t>
              </a:r>
              <a:r>
                <a:rPr lang="nl-NL" dirty="0" smtClean="0">
                  <a:solidFill>
                    <a:schemeClr val="bg1"/>
                  </a:solidFill>
                </a:rPr>
                <a:t> </a:t>
              </a:r>
            </a:p>
            <a:p>
              <a:r>
                <a:rPr lang="nl-NL" dirty="0" smtClean="0">
                  <a:solidFill>
                    <a:schemeClr val="bg1"/>
                  </a:solidFill>
                </a:rPr>
                <a:t>file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Stroomdiagram: Alternatief proces 50"/>
          <p:cNvSpPr/>
          <p:nvPr/>
        </p:nvSpPr>
        <p:spPr>
          <a:xfrm>
            <a:off x="306191" y="1974149"/>
            <a:ext cx="1694419" cy="731117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LamPI-node.js</a:t>
            </a:r>
          </a:p>
          <a:p>
            <a:pPr algn="ctr"/>
            <a:r>
              <a:rPr lang="nl-NL" dirty="0" smtClean="0"/>
              <a:t>(master)</a:t>
            </a:r>
            <a:endParaRPr lang="en-US" dirty="0"/>
          </a:p>
        </p:txBody>
      </p:sp>
      <p:cxnSp>
        <p:nvCxnSpPr>
          <p:cNvPr id="74" name="Rechte verbindingslijn met pijl 73"/>
          <p:cNvCxnSpPr/>
          <p:nvPr/>
        </p:nvCxnSpPr>
        <p:spPr>
          <a:xfrm flipH="1">
            <a:off x="156672" y="1531355"/>
            <a:ext cx="2846304" cy="1863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1008667" y="2928958"/>
            <a:ext cx="187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IP </a:t>
            </a:r>
            <a:r>
              <a:rPr lang="nl-NL" dirty="0" err="1" smtClean="0"/>
              <a:t>communication</a:t>
            </a:r>
            <a:endParaRPr lang="en-US" dirty="0"/>
          </a:p>
        </p:txBody>
      </p:sp>
      <p:sp>
        <p:nvSpPr>
          <p:cNvPr id="117" name="Tekstvak 116"/>
          <p:cNvSpPr txBox="1"/>
          <p:nvPr/>
        </p:nvSpPr>
        <p:spPr>
          <a:xfrm>
            <a:off x="1242050" y="1095122"/>
            <a:ext cx="127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websockets</a:t>
            </a:r>
            <a:endParaRPr lang="en-US" dirty="0"/>
          </a:p>
        </p:txBody>
      </p:sp>
      <p:cxnSp>
        <p:nvCxnSpPr>
          <p:cNvPr id="64" name="Rechte verbindingslijn met pijl 63"/>
          <p:cNvCxnSpPr>
            <a:endCxn id="111" idx="1"/>
          </p:cNvCxnSpPr>
          <p:nvPr/>
        </p:nvCxnSpPr>
        <p:spPr>
          <a:xfrm flipH="1" flipV="1">
            <a:off x="179661" y="3294281"/>
            <a:ext cx="4613616" cy="1007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/>
          <p:nvPr/>
        </p:nvCxnSpPr>
        <p:spPr>
          <a:xfrm flipV="1">
            <a:off x="683568" y="3341682"/>
            <a:ext cx="5253" cy="159948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troomdiagram: Alternatief proces 35"/>
          <p:cNvSpPr/>
          <p:nvPr/>
        </p:nvSpPr>
        <p:spPr>
          <a:xfrm>
            <a:off x="323528" y="4941168"/>
            <a:ext cx="1694419" cy="65983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ESP Gateway</a:t>
            </a:r>
            <a:endParaRPr lang="en-US" dirty="0"/>
          </a:p>
        </p:txBody>
      </p:sp>
      <p:cxnSp>
        <p:nvCxnSpPr>
          <p:cNvPr id="49" name="Rechte verbindingslijn met pijl 48"/>
          <p:cNvCxnSpPr/>
          <p:nvPr/>
        </p:nvCxnSpPr>
        <p:spPr>
          <a:xfrm flipV="1">
            <a:off x="2339752" y="4393596"/>
            <a:ext cx="605057" cy="69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/>
          <p:nvPr/>
        </p:nvCxnSpPr>
        <p:spPr>
          <a:xfrm>
            <a:off x="2339752" y="5373216"/>
            <a:ext cx="810034" cy="618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 flipV="1">
            <a:off x="1008667" y="2764754"/>
            <a:ext cx="0" cy="541481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/>
          <p:nvPr/>
        </p:nvCxnSpPr>
        <p:spPr>
          <a:xfrm flipV="1">
            <a:off x="1008667" y="1072124"/>
            <a:ext cx="0" cy="47786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met pijl 64"/>
          <p:cNvCxnSpPr/>
          <p:nvPr/>
        </p:nvCxnSpPr>
        <p:spPr>
          <a:xfrm flipV="1">
            <a:off x="1331640" y="1566991"/>
            <a:ext cx="5253" cy="416304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6"/>
          <p:cNvSpPr txBox="1"/>
          <p:nvPr/>
        </p:nvSpPr>
        <p:spPr>
          <a:xfrm>
            <a:off x="7816681" y="79209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LamPI</a:t>
            </a:r>
            <a:r>
              <a:rPr lang="nl-NL" dirty="0" smtClean="0"/>
              <a:t> Gui</a:t>
            </a:r>
            <a:endParaRPr lang="nl-NL" dirty="0"/>
          </a:p>
        </p:txBody>
      </p:sp>
      <p:sp>
        <p:nvSpPr>
          <p:cNvPr id="71" name="Tekstvak 70"/>
          <p:cNvSpPr txBox="1"/>
          <p:nvPr/>
        </p:nvSpPr>
        <p:spPr>
          <a:xfrm>
            <a:off x="7715456" y="21341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LamPI</a:t>
            </a:r>
            <a:r>
              <a:rPr lang="nl-NL" dirty="0" smtClean="0"/>
              <a:t> node</a:t>
            </a:r>
            <a:endParaRPr lang="nl-NL" dirty="0"/>
          </a:p>
        </p:txBody>
      </p:sp>
      <p:sp>
        <p:nvSpPr>
          <p:cNvPr id="75" name="Tekstvak 74"/>
          <p:cNvSpPr txBox="1"/>
          <p:nvPr/>
        </p:nvSpPr>
        <p:spPr>
          <a:xfrm>
            <a:off x="7812191" y="4003268"/>
            <a:ext cx="9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Sensors</a:t>
            </a:r>
            <a:endParaRPr lang="nl-NL" dirty="0"/>
          </a:p>
        </p:txBody>
      </p:sp>
      <p:sp>
        <p:nvSpPr>
          <p:cNvPr id="77" name="Tekstvak 76"/>
          <p:cNvSpPr txBox="1"/>
          <p:nvPr/>
        </p:nvSpPr>
        <p:spPr>
          <a:xfrm>
            <a:off x="7780689" y="4791459"/>
            <a:ext cx="1346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Receivers /</a:t>
            </a:r>
          </a:p>
          <a:p>
            <a:r>
              <a:rPr lang="nl-NL" dirty="0" smtClean="0"/>
              <a:t>Transmitters</a:t>
            </a:r>
            <a:endParaRPr lang="nl-NL" dirty="0"/>
          </a:p>
        </p:txBody>
      </p:sp>
      <p:sp>
        <p:nvSpPr>
          <p:cNvPr id="91" name="Tekstvak 90"/>
          <p:cNvSpPr txBox="1"/>
          <p:nvPr/>
        </p:nvSpPr>
        <p:spPr>
          <a:xfrm>
            <a:off x="3059832" y="48691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GPIO</a:t>
            </a:r>
            <a:endParaRPr lang="nl-NL" dirty="0"/>
          </a:p>
        </p:txBody>
      </p:sp>
      <p:cxnSp>
        <p:nvCxnSpPr>
          <p:cNvPr id="96" name="Rechte verbindingslijn met pijl 95"/>
          <p:cNvCxnSpPr/>
          <p:nvPr/>
        </p:nvCxnSpPr>
        <p:spPr>
          <a:xfrm>
            <a:off x="2121625" y="2372297"/>
            <a:ext cx="927252" cy="4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Rechte verbindingslijn met pijl 97"/>
          <p:cNvCxnSpPr/>
          <p:nvPr/>
        </p:nvCxnSpPr>
        <p:spPr>
          <a:xfrm>
            <a:off x="2251564" y="2118558"/>
            <a:ext cx="927252" cy="4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Wolkvormige toelichting 104"/>
          <p:cNvSpPr/>
          <p:nvPr/>
        </p:nvSpPr>
        <p:spPr>
          <a:xfrm>
            <a:off x="5163618" y="3789040"/>
            <a:ext cx="1895900" cy="1071952"/>
          </a:xfrm>
          <a:prstGeom prst="cloud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roomdiagram: Alternatief proces 47"/>
          <p:cNvSpPr/>
          <p:nvPr/>
        </p:nvSpPr>
        <p:spPr>
          <a:xfrm>
            <a:off x="475928" y="5093568"/>
            <a:ext cx="1694419" cy="65983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ESP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564904"/>
            <a:ext cx="4392488" cy="226071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0"/>
            <a:ext cx="1152128" cy="148607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60648"/>
            <a:ext cx="3990975" cy="12573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45224"/>
            <a:ext cx="1328013" cy="1323927"/>
          </a:xfrm>
          <a:prstGeom prst="rect">
            <a:avLst/>
          </a:prstGeom>
        </p:spPr>
      </p:pic>
      <p:cxnSp>
        <p:nvCxnSpPr>
          <p:cNvPr id="11" name="Rechte verbindingslijn 10"/>
          <p:cNvCxnSpPr/>
          <p:nvPr/>
        </p:nvCxnSpPr>
        <p:spPr>
          <a:xfrm>
            <a:off x="1331640" y="1700808"/>
            <a:ext cx="655272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>
            <a:off x="7092280" y="1268760"/>
            <a:ext cx="0" cy="43204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 flipH="1">
            <a:off x="1331640" y="4941168"/>
            <a:ext cx="655272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Rechte verbindingslijn 38"/>
          <p:cNvCxnSpPr/>
          <p:nvPr/>
        </p:nvCxnSpPr>
        <p:spPr>
          <a:xfrm flipV="1">
            <a:off x="1331640" y="4941168"/>
            <a:ext cx="0" cy="64807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1547664" y="1844824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>
            <a:off x="1115616" y="1340768"/>
            <a:ext cx="0" cy="64807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Rechte verbindingslijn 69"/>
          <p:cNvCxnSpPr/>
          <p:nvPr/>
        </p:nvCxnSpPr>
        <p:spPr>
          <a:xfrm>
            <a:off x="1115616" y="1988840"/>
            <a:ext cx="165618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2771800" y="1988840"/>
            <a:ext cx="0" cy="72008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Rechte verbindingslijn 86"/>
          <p:cNvCxnSpPr/>
          <p:nvPr/>
        </p:nvCxnSpPr>
        <p:spPr>
          <a:xfrm>
            <a:off x="3419872" y="1988840"/>
            <a:ext cx="42484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Rechte verbindingslijn 92"/>
          <p:cNvCxnSpPr/>
          <p:nvPr/>
        </p:nvCxnSpPr>
        <p:spPr>
          <a:xfrm>
            <a:off x="7668344" y="1268760"/>
            <a:ext cx="0" cy="7200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102"/>
          <p:cNvCxnSpPr/>
          <p:nvPr/>
        </p:nvCxnSpPr>
        <p:spPr>
          <a:xfrm>
            <a:off x="7380312" y="1268760"/>
            <a:ext cx="0" cy="43204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1331640" y="1340768"/>
            <a:ext cx="0" cy="3600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1" name="Rechte verbindingslijn 100"/>
          <p:cNvCxnSpPr/>
          <p:nvPr/>
        </p:nvCxnSpPr>
        <p:spPr>
          <a:xfrm>
            <a:off x="1547664" y="1340768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/>
        </p:nvCxnSpPr>
        <p:spPr>
          <a:xfrm flipV="1">
            <a:off x="3419872" y="1988840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Rechte verbindingslijn 118"/>
          <p:cNvCxnSpPr/>
          <p:nvPr/>
        </p:nvCxnSpPr>
        <p:spPr>
          <a:xfrm>
            <a:off x="1115616" y="5085184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0" name="Afbeelding 1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172339"/>
            <a:ext cx="3022042" cy="1685661"/>
          </a:xfrm>
          <a:prstGeom prst="rect">
            <a:avLst/>
          </a:prstGeom>
        </p:spPr>
      </p:pic>
      <p:cxnSp>
        <p:nvCxnSpPr>
          <p:cNvPr id="115" name="Rechte verbindingslijn 114"/>
          <p:cNvCxnSpPr/>
          <p:nvPr/>
        </p:nvCxnSpPr>
        <p:spPr>
          <a:xfrm>
            <a:off x="7884368" y="1700808"/>
            <a:ext cx="0" cy="37444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Rechte verbindingslijn 51"/>
          <p:cNvCxnSpPr/>
          <p:nvPr/>
        </p:nvCxnSpPr>
        <p:spPr>
          <a:xfrm flipV="1">
            <a:off x="8028384" y="1268760"/>
            <a:ext cx="0" cy="4176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/>
          <p:nvPr/>
        </p:nvCxnSpPr>
        <p:spPr>
          <a:xfrm flipH="1">
            <a:off x="1115616" y="5085184"/>
            <a:ext cx="69127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Rechte verbindingslijn 123"/>
          <p:cNvCxnSpPr/>
          <p:nvPr/>
        </p:nvCxnSpPr>
        <p:spPr>
          <a:xfrm flipH="1">
            <a:off x="683568" y="2420888"/>
            <a:ext cx="230425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Rechte verbindingslijn 125"/>
          <p:cNvCxnSpPr/>
          <p:nvPr/>
        </p:nvCxnSpPr>
        <p:spPr>
          <a:xfrm flipH="1">
            <a:off x="899592" y="2204864"/>
            <a:ext cx="230425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Rechte verbindingslijn 128"/>
          <p:cNvCxnSpPr/>
          <p:nvPr/>
        </p:nvCxnSpPr>
        <p:spPr>
          <a:xfrm flipV="1">
            <a:off x="899592" y="2204864"/>
            <a:ext cx="0" cy="338437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Rechte verbindingslijn 131"/>
          <p:cNvCxnSpPr/>
          <p:nvPr/>
        </p:nvCxnSpPr>
        <p:spPr>
          <a:xfrm flipV="1">
            <a:off x="3203848" y="2204864"/>
            <a:ext cx="0" cy="50405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6" name="Rechte verbindingslijn 135"/>
          <p:cNvCxnSpPr/>
          <p:nvPr/>
        </p:nvCxnSpPr>
        <p:spPr>
          <a:xfrm flipV="1">
            <a:off x="683568" y="2420888"/>
            <a:ext cx="0" cy="316835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1" name="Rechte verbindingslijn 140"/>
          <p:cNvCxnSpPr/>
          <p:nvPr/>
        </p:nvCxnSpPr>
        <p:spPr>
          <a:xfrm flipV="1">
            <a:off x="2987824" y="2420888"/>
            <a:ext cx="0" cy="36004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4" name="Rechte verbindingslijn 143"/>
          <p:cNvCxnSpPr/>
          <p:nvPr/>
        </p:nvCxnSpPr>
        <p:spPr>
          <a:xfrm>
            <a:off x="4572000" y="2204864"/>
            <a:ext cx="3600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Rechte verbindingslijn 145"/>
          <p:cNvCxnSpPr/>
          <p:nvPr/>
        </p:nvCxnSpPr>
        <p:spPr>
          <a:xfrm flipV="1">
            <a:off x="8172400" y="2204864"/>
            <a:ext cx="0" cy="32403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5" name="Rechte verbindingslijn 154"/>
          <p:cNvCxnSpPr/>
          <p:nvPr/>
        </p:nvCxnSpPr>
        <p:spPr>
          <a:xfrm flipV="1">
            <a:off x="4572000" y="2204864"/>
            <a:ext cx="0" cy="5040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2" name="Rechte verbindingslijn 161"/>
          <p:cNvCxnSpPr/>
          <p:nvPr/>
        </p:nvCxnSpPr>
        <p:spPr>
          <a:xfrm>
            <a:off x="5076056" y="4725144"/>
            <a:ext cx="0" cy="21602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7" name="Rechte verbindingslijn 166"/>
          <p:cNvCxnSpPr/>
          <p:nvPr/>
        </p:nvCxnSpPr>
        <p:spPr>
          <a:xfrm>
            <a:off x="4860032" y="4797152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43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9464</TotalTime>
  <Words>276</Words>
  <Application>Microsoft Office PowerPoint</Application>
  <PresentationFormat>Diavoorstelling (4:3)</PresentationFormat>
  <Paragraphs>108</Paragraphs>
  <Slides>6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Calibri</vt:lpstr>
      <vt:lpstr>Kantoorthema</vt:lpstr>
      <vt:lpstr>LamPI Achitecture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Westenberg Beheer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</dc:title>
  <dc:creator>Maarten Westenberg</dc:creator>
  <cp:lastModifiedBy>Maarten Westenberg</cp:lastModifiedBy>
  <cp:revision>43</cp:revision>
  <dcterms:created xsi:type="dcterms:W3CDTF">2013-11-20T22:27:27Z</dcterms:created>
  <dcterms:modified xsi:type="dcterms:W3CDTF">2015-12-01T23:41:38Z</dcterms:modified>
</cp:coreProperties>
</file>