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43"/>
  </p:normalViewPr>
  <p:slideViewPr>
    <p:cSldViewPr snapToGrid="0">
      <p:cViewPr varScale="1">
        <p:scale>
          <a:sx n="100" d="100"/>
          <a:sy n="100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32B7-14FE-8A32-B317-E2EA3A7D4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2C923-E092-D524-FD72-38D1D2A8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931B-BBB5-09A9-1F5E-654992AD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A9E1D-B86F-67DA-B0F0-C446C96F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3C0F0-0E6E-93C5-0B4D-B9C34DA6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2956-9F26-6038-785A-C49B8DE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84AE8-8184-61E2-3D98-4C420991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54EEB-0A3B-60E5-8F8D-922A3A47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040A-54CB-DB73-CF77-49A62C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2F455-1964-9C9E-C84B-15B55146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29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63DF5-29DE-5457-FA91-4D1F6B320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B91E5-348E-7236-031A-89451E41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1A453-4CF7-BEE5-2D92-59B62BE1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F7FDA-ECAE-9776-40E5-26F07E4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B3E79-2B46-BECD-B3FA-00C440C9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2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7EBD-6350-BA66-9BFE-A0126BBC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295D6-126E-3831-985B-9AC63B7A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189EE-5333-1D03-5734-73B54823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F586A-A58D-7FA4-FB8D-781725D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D77D1-1B92-F440-923F-D2851C3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392B-CEDC-F575-DE7D-1FA2AAD3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10698-C96E-76D0-E7F7-80CBDE58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23119-D4AB-CED4-C58E-718485DF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14003-3D50-1C05-B92D-94868B68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05C3-03F8-D9F6-01C7-D016F536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2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BD86-19B3-2D8F-AB52-16991AD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331E9-2943-1E20-AB55-54DD5DF5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DCA57-BAED-56E5-E312-15FFA5E9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34C61-54EF-1C17-8309-3D9316A8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D80B7-EA2E-A198-F797-AECE4C77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92AD2-2F5D-2993-DDC8-8D92DD01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54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4E236-C09F-195D-29A6-63F1EC1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E60C-4FA9-F57B-C650-E9EAAA60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C9F89-014F-C5C0-329B-F0329066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AD15AD-B668-1603-9E52-250A12DCC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D015FD-739E-0812-06EE-7692EFB95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D7CD0-65FE-0888-858F-564BAAEE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0C021C-823D-754F-F030-8573D1C2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E0E654-720B-6757-4409-42074E12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12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DDBBC-EB69-D81C-4128-10298F62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83457-3275-CFDF-8BBC-0D6D99A7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8AF71-79CF-70BE-B82E-28310FBC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513812-0352-D81C-A803-A9644A9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8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66B1B8-7F28-C71E-D86C-0A8E4E8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B3F534-96B0-B015-F8E9-1865AABC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01DEE-A7E0-C18E-F128-3E9977E5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1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9E33A-00FD-EBFD-A553-C87AA96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AFD12-B4BD-6222-1519-7842FB9E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3E372B-8A97-4F3E-CA5D-28E99340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AD7F2-E5A4-84B2-31C9-50680CA6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1EE7A-EE74-5460-0AD6-D29DFB6B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A3547-577C-7CFA-9EA5-ABFC5D4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5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593-5EDC-AD7A-3286-241F2A85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0AB6FF-445B-AC68-F1E3-55508DD84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54F4F-B5BC-FDC3-1382-54C0ECE4D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B9EA0-8864-3D12-1BEB-623AE95E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4D3AD-91ED-7515-8B48-DD81C4F9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A9C1A-D923-3E7D-FDCA-F6EB3F6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88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2B2FB9-E1A7-3CBD-A28D-CBACEC1F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BEB01-C7F9-5CED-A9FB-E7623CFD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52AC2-4A87-6C91-1A18-2374B371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86F-4D75-C54C-A5CD-7B03EEB492D2}" type="datetimeFigureOut">
              <a:rPr kumimoji="1" lang="zh-CN" altLang="en-US" smtClean="0"/>
              <a:t>2023/7/7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B36BF-E476-EB5F-0E94-B76B1BAC3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BD38F-A42A-2DA1-35E3-5E8F9D95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2A952-63D3-434E-92DE-858DF7A1B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99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AFBBE44-D52C-164C-BE41-6AA1429E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400828-9B6C-EFD0-B92F-D190F8D23B98}"/>
              </a:ext>
            </a:extLst>
          </p:cNvPr>
          <p:cNvSpPr txBox="1"/>
          <p:nvPr/>
        </p:nvSpPr>
        <p:spPr>
          <a:xfrm>
            <a:off x="1137920" y="1405484"/>
            <a:ext cx="7965440" cy="181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kumimoji="1" lang="zh-CN" alt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分享主题分享主题分享主题</a:t>
            </a:r>
          </a:p>
          <a:p>
            <a:pPr>
              <a:lnSpc>
                <a:spcPts val="7000"/>
              </a:lnSpc>
            </a:pPr>
            <a:r>
              <a:rPr kumimoji="1" lang="zh-CN" altLang="en-US" sz="5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分享主题分享主题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91F818-77E2-E4DE-EC95-9AAEE3EC4DA6}"/>
              </a:ext>
            </a:extLst>
          </p:cNvPr>
          <p:cNvSpPr txBox="1"/>
          <p:nvPr/>
        </p:nvSpPr>
        <p:spPr>
          <a:xfrm>
            <a:off x="1137920" y="3636699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分享者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6673F7-B0E8-B8F1-428E-3BDB8C12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" y="254346"/>
            <a:ext cx="887519" cy="8875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CEDC5F-2192-D066-023D-22B1F66F3DFD}"/>
              </a:ext>
            </a:extLst>
          </p:cNvPr>
          <p:cNvSpPr txBox="1"/>
          <p:nvPr/>
        </p:nvSpPr>
        <p:spPr>
          <a:xfrm>
            <a:off x="1137920" y="6148137"/>
            <a:ext cx="4559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活动网站：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www.pug.fyi</a:t>
            </a:r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9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EB27D8-8132-127E-CAC9-BBE42723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5729F-0ACC-86E2-D4C5-551D54C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2F98EC-8F15-6887-8B8F-75D72820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61D7EE-B46F-97A8-8436-B19FA2CBB794}"/>
              </a:ext>
            </a:extLst>
          </p:cNvPr>
          <p:cNvSpPr txBox="1"/>
          <p:nvPr/>
        </p:nvSpPr>
        <p:spPr>
          <a:xfrm>
            <a:off x="4772561" y="2711669"/>
            <a:ext cx="295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2991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嫦 鲁</cp:lastModifiedBy>
  <cp:revision>16</cp:revision>
  <dcterms:created xsi:type="dcterms:W3CDTF">2023-07-05T07:25:50Z</dcterms:created>
  <dcterms:modified xsi:type="dcterms:W3CDTF">2023-07-07T07:40:31Z</dcterms:modified>
</cp:coreProperties>
</file>