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94686"/>
  </p:normalViewPr>
  <p:slideViewPr>
    <p:cSldViewPr snapToGrid="0">
      <p:cViewPr varScale="1">
        <p:scale>
          <a:sx n="129" d="100"/>
          <a:sy n="129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D5F9-8905-91BF-5AC8-BA992BD6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A355C-9D6D-76EA-0F91-632E3263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AC05-109C-5FF7-F46F-FA91361B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25FE-5176-0121-355B-DDB8B725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520E-6E10-AE76-014D-C2E9524C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6505-8809-F9EB-1F50-677D735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D7C5-D4F3-4E74-7588-6C391A88F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CBEA-264C-44A6-1BE5-0F3A640F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4DB8-FA15-B2AA-234A-7CFAFA0F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5140-C11C-7155-9DA3-A2E12285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5ED7E-86AB-A8EE-E8D1-EE674854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5380-790E-CBE9-F84E-A9A165037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F882-98BC-F484-1F58-791356C5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06F4-D9C3-6123-CA22-040369B6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F4D6-567F-4DF7-B8A8-93DE7FD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96A3-847C-7FF7-D13F-5FC28FA7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E06B-0E3A-B281-DF98-D35EB7377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7304-EB52-98A9-62C8-446AF57F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151D-C88D-D878-84A0-DFB39708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04D7-3487-01D6-1853-7536D7EE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9AFF-4247-D2AC-47AE-26B699C5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47B25-7F58-F8E0-2605-A8F36D82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9D4D-61EB-4B6B-927C-02BD362C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8EEF-A8C3-D9EC-E9AA-37A85BC1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276C-2CB8-EF49-C173-4E3ED2A6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945D-909D-6908-307B-AE4A0B07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18BC3-CB6F-61AD-5DFD-B60C2D17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4773-2700-BCCE-F0D0-7AD131FB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BED3-8110-5D9B-488B-6E271C3A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E087-307A-B8BD-FC4F-3E99801E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CECD-1F5B-D69D-5ACD-759DDC9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5EC7-21D5-D25C-CBD1-DC14D52D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C5FE-3B41-9237-C1BD-4928E823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30AFC-75DB-CB90-2664-DC1BFEF0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40C11-AA90-5A31-6865-DB5A55179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5AED6-A27C-B70B-0B19-DABA2290E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93D75-E147-19AA-1439-00A4A461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CF523-4A39-84C9-F3CE-98F97B63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6A8C5-9606-AA4A-4E4D-57395536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53DA-083B-BDFA-7F11-0D03160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AB61-87A8-6B65-4F30-CF9B06B3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95867-ACA7-DB29-5244-EC2DD237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981A1-6E3E-674A-9215-9D7F840C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4A396-A9A3-32F0-21D9-DCCAA3E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317DE-059E-E096-11FC-C25E2E48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E37AF-18D9-99C0-DC06-9086BC5A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4F33-A7CE-BBFB-10EB-C58551C2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E2DA-D772-7DED-900B-2FCB45F6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93BF7-C284-F98F-8252-B230C679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39FE-E4C2-3CDB-E02C-E7E47BB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55AE-2A19-A6AE-2C87-2CB217EC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0B4F-5348-5915-24DF-34404D52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7CCD-3C86-EF96-30EE-64B3740F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0722D-315D-FAFC-0771-A532E27E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77D76-4D96-8298-05F0-F829294D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C9AC4-7B37-0FC4-D9DE-817D3540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712B4-101F-800C-186E-FAAC0691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0F9-6BDC-D66D-4C60-37B8C3E5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1C8BA-9665-4CED-B15C-8B436DEA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B662-41EA-32E5-59CB-72FC764E0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3FEC-1A6B-8928-10E2-75216F142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C0DC-8A62-2447-BFAC-0EC88FBD4BF9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06E2-B95F-955A-C1A6-01D5EB727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D317-8969-B75B-05FA-52B090E67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A1DD-4668-4B4F-9F35-B31C13EE6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92074-F65D-E1E8-B4C9-A36316015054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A1149-9842-E8F9-4677-D4C4A9C7E5EF}"/>
              </a:ext>
            </a:extLst>
          </p:cNvPr>
          <p:cNvSpPr txBox="1"/>
          <p:nvPr/>
        </p:nvSpPr>
        <p:spPr>
          <a:xfrm>
            <a:off x="5271862" y="1682868"/>
            <a:ext cx="37112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405534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C3DE52-9836-7E4E-EAA5-D976BDC6D080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7692074-F65D-E1E8-B4C9-A36316015054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31AE66-CDD4-CF70-5EEE-88D700999846}"/>
                </a:ext>
              </a:extLst>
            </p:cNvPr>
            <p:cNvSpPr txBox="1"/>
            <p:nvPr/>
          </p:nvSpPr>
          <p:spPr>
            <a:xfrm>
              <a:off x="5271862" y="1682868"/>
              <a:ext cx="3711272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5644B0-4CF8-C740-C2E4-8A379C3E846B}"/>
                </a:ext>
              </a:extLst>
            </p:cNvPr>
            <p:cNvSpPr txBox="1"/>
            <p:nvPr/>
          </p:nvSpPr>
          <p:spPr>
            <a:xfrm>
              <a:off x="3538216" y="5398420"/>
              <a:ext cx="5115568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</a:rPr>
                <a:t>Platform Engineers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16021CE-1AD3-EE2F-0AAE-3104CD5C2229}"/>
                </a:ext>
              </a:extLst>
            </p:cNvPr>
            <p:cNvSpPr txBox="1"/>
            <p:nvPr/>
          </p:nvSpPr>
          <p:spPr>
            <a:xfrm>
              <a:off x="3538216" y="597806"/>
              <a:ext cx="1223412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9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692074-F65D-E1E8-B4C9-A36316015054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1AE66-CDD4-CF70-5EEE-88D700999846}"/>
              </a:ext>
            </a:extLst>
          </p:cNvPr>
          <p:cNvSpPr txBox="1"/>
          <p:nvPr/>
        </p:nvSpPr>
        <p:spPr>
          <a:xfrm>
            <a:off x="5663382" y="2512395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644B0-4CF8-C740-C2E4-8A379C3E846B}"/>
              </a:ext>
            </a:extLst>
          </p:cNvPr>
          <p:cNvSpPr txBox="1"/>
          <p:nvPr/>
        </p:nvSpPr>
        <p:spPr>
          <a:xfrm>
            <a:off x="4524416" y="4412005"/>
            <a:ext cx="314316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021CE-1AD3-EE2F-0AAE-3104CD5C2229}"/>
              </a:ext>
            </a:extLst>
          </p:cNvPr>
          <p:cNvSpPr txBox="1"/>
          <p:nvPr/>
        </p:nvSpPr>
        <p:spPr>
          <a:xfrm>
            <a:off x="4658297" y="1890079"/>
            <a:ext cx="832280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C99C65-FF88-5CBC-1EB6-E7BD9379B88D}"/>
              </a:ext>
            </a:extLst>
          </p:cNvPr>
          <p:cNvSpPr/>
          <p:nvPr/>
        </p:nvSpPr>
        <p:spPr>
          <a:xfrm>
            <a:off x="519127" y="1629000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A5275-0FD2-DE86-D3A4-EEF4ED177425}"/>
              </a:ext>
            </a:extLst>
          </p:cNvPr>
          <p:cNvSpPr txBox="1"/>
          <p:nvPr/>
        </p:nvSpPr>
        <p:spPr>
          <a:xfrm>
            <a:off x="1886509" y="2512395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722A3-0352-5406-B12F-C37A45C18BE8}"/>
              </a:ext>
            </a:extLst>
          </p:cNvPr>
          <p:cNvSpPr txBox="1"/>
          <p:nvPr/>
        </p:nvSpPr>
        <p:spPr>
          <a:xfrm>
            <a:off x="1552733" y="4412005"/>
            <a:ext cx="153279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Thallium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CD9E0-3140-5B51-B2F9-B15596F2827E}"/>
              </a:ext>
            </a:extLst>
          </p:cNvPr>
          <p:cNvSpPr txBox="1"/>
          <p:nvPr/>
        </p:nvSpPr>
        <p:spPr>
          <a:xfrm>
            <a:off x="881425" y="1890079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210717-9E94-6390-E28C-DE2F3ED71470}"/>
              </a:ext>
            </a:extLst>
          </p:cNvPr>
          <p:cNvSpPr/>
          <p:nvPr/>
        </p:nvSpPr>
        <p:spPr>
          <a:xfrm>
            <a:off x="-3274300" y="1629000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A61C8-95DE-E5F9-2D5F-2370104024D0}"/>
              </a:ext>
            </a:extLst>
          </p:cNvPr>
          <p:cNvSpPr txBox="1"/>
          <p:nvPr/>
        </p:nvSpPr>
        <p:spPr>
          <a:xfrm>
            <a:off x="-1906918" y="2512395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E2750-C99F-1978-9A4F-845BAB5C0506}"/>
              </a:ext>
            </a:extLst>
          </p:cNvPr>
          <p:cNvSpPr txBox="1"/>
          <p:nvPr/>
        </p:nvSpPr>
        <p:spPr>
          <a:xfrm>
            <a:off x="-3045884" y="4412005"/>
            <a:ext cx="314316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33A1-39A8-FD73-B0BC-57A1D680B8EC}"/>
              </a:ext>
            </a:extLst>
          </p:cNvPr>
          <p:cNvSpPr txBox="1"/>
          <p:nvPr/>
        </p:nvSpPr>
        <p:spPr>
          <a:xfrm>
            <a:off x="-2912002" y="1890079"/>
            <a:ext cx="83227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F7812BE-F89F-B63F-8364-B964EDE303C7}"/>
              </a:ext>
            </a:extLst>
          </p:cNvPr>
          <p:cNvSpPr/>
          <p:nvPr/>
        </p:nvSpPr>
        <p:spPr>
          <a:xfrm>
            <a:off x="8076165" y="1629000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06BC5-CB00-BCB9-86C0-3D57CAD9CB71}"/>
              </a:ext>
            </a:extLst>
          </p:cNvPr>
          <p:cNvSpPr txBox="1"/>
          <p:nvPr/>
        </p:nvSpPr>
        <p:spPr>
          <a:xfrm>
            <a:off x="9443547" y="2512395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7E4FA4-A8E6-2532-6D49-3467A2366741}"/>
              </a:ext>
            </a:extLst>
          </p:cNvPr>
          <p:cNvSpPr txBox="1"/>
          <p:nvPr/>
        </p:nvSpPr>
        <p:spPr>
          <a:xfrm>
            <a:off x="9139426" y="4412005"/>
            <a:ext cx="147348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Bismuth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07FB65-FB09-C49D-A31E-9CBAE7C17E53}"/>
              </a:ext>
            </a:extLst>
          </p:cNvPr>
          <p:cNvSpPr txBox="1"/>
          <p:nvPr/>
        </p:nvSpPr>
        <p:spPr>
          <a:xfrm>
            <a:off x="8438463" y="1890079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CA6E99-4F85-5D34-CBDF-3E41B86FB57C}"/>
              </a:ext>
            </a:extLst>
          </p:cNvPr>
          <p:cNvSpPr/>
          <p:nvPr/>
        </p:nvSpPr>
        <p:spPr>
          <a:xfrm>
            <a:off x="11862961" y="1629000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6390D3-E5AF-E4B6-8862-7587B8D7E6EA}"/>
              </a:ext>
            </a:extLst>
          </p:cNvPr>
          <p:cNvSpPr txBox="1"/>
          <p:nvPr/>
        </p:nvSpPr>
        <p:spPr>
          <a:xfrm>
            <a:off x="13230343" y="2512395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886C0-952F-6012-8F15-FF5692E42167}"/>
              </a:ext>
            </a:extLst>
          </p:cNvPr>
          <p:cNvSpPr txBox="1"/>
          <p:nvPr/>
        </p:nvSpPr>
        <p:spPr>
          <a:xfrm>
            <a:off x="12091377" y="4412005"/>
            <a:ext cx="314316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C63F4-F208-617E-5FFF-18F633A1AD9C}"/>
              </a:ext>
            </a:extLst>
          </p:cNvPr>
          <p:cNvSpPr txBox="1"/>
          <p:nvPr/>
        </p:nvSpPr>
        <p:spPr>
          <a:xfrm>
            <a:off x="12225259" y="1890079"/>
            <a:ext cx="83227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8AF5208-E2CE-8E0E-2172-E06967B98966}"/>
              </a:ext>
            </a:extLst>
          </p:cNvPr>
          <p:cNvSpPr/>
          <p:nvPr/>
        </p:nvSpPr>
        <p:spPr>
          <a:xfrm>
            <a:off x="4297670" y="-2144552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3F9D78-E4DE-25D8-3B20-33203BB08FA5}"/>
              </a:ext>
            </a:extLst>
          </p:cNvPr>
          <p:cNvSpPr txBox="1"/>
          <p:nvPr/>
        </p:nvSpPr>
        <p:spPr>
          <a:xfrm>
            <a:off x="5665052" y="-1261157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6C96A-3F7E-E4BD-EC0C-4336D5C72BCE}"/>
              </a:ext>
            </a:extLst>
          </p:cNvPr>
          <p:cNvSpPr txBox="1"/>
          <p:nvPr/>
        </p:nvSpPr>
        <p:spPr>
          <a:xfrm>
            <a:off x="5766490" y="638453"/>
            <a:ext cx="66236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2198E-5AF6-0EC2-A170-D2CDAFB51514}"/>
              </a:ext>
            </a:extLst>
          </p:cNvPr>
          <p:cNvSpPr txBox="1"/>
          <p:nvPr/>
        </p:nvSpPr>
        <p:spPr>
          <a:xfrm>
            <a:off x="4659967" y="-1883473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50247DF-08D9-275B-4411-432DD2561F07}"/>
              </a:ext>
            </a:extLst>
          </p:cNvPr>
          <p:cNvSpPr/>
          <p:nvPr/>
        </p:nvSpPr>
        <p:spPr>
          <a:xfrm>
            <a:off x="520797" y="-2144552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468B9B-3E56-4925-8102-D5FB3675FBC0}"/>
              </a:ext>
            </a:extLst>
          </p:cNvPr>
          <p:cNvSpPr txBox="1"/>
          <p:nvPr/>
        </p:nvSpPr>
        <p:spPr>
          <a:xfrm>
            <a:off x="1888179" y="-1261157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3F2233-24F3-DDB8-A742-F8E101ACD6E2}"/>
              </a:ext>
            </a:extLst>
          </p:cNvPr>
          <p:cNvSpPr txBox="1"/>
          <p:nvPr/>
        </p:nvSpPr>
        <p:spPr>
          <a:xfrm>
            <a:off x="1679436" y="638453"/>
            <a:ext cx="128272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Indium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E1A0C-A16B-0F55-68F4-031AFF23CDDB}"/>
              </a:ext>
            </a:extLst>
          </p:cNvPr>
          <p:cNvSpPr txBox="1"/>
          <p:nvPr/>
        </p:nvSpPr>
        <p:spPr>
          <a:xfrm>
            <a:off x="883095" y="-1883473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F4826EB-2556-93E9-2EE4-0FD4909D2CB4}"/>
              </a:ext>
            </a:extLst>
          </p:cNvPr>
          <p:cNvSpPr/>
          <p:nvPr/>
        </p:nvSpPr>
        <p:spPr>
          <a:xfrm>
            <a:off x="-3272630" y="-2144552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0357B-3E3C-C00A-687F-2A6F1DF9B818}"/>
              </a:ext>
            </a:extLst>
          </p:cNvPr>
          <p:cNvSpPr txBox="1"/>
          <p:nvPr/>
        </p:nvSpPr>
        <p:spPr>
          <a:xfrm>
            <a:off x="-1905248" y="-1261157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98E861-72B8-594C-2134-C70F28651258}"/>
              </a:ext>
            </a:extLst>
          </p:cNvPr>
          <p:cNvSpPr txBox="1"/>
          <p:nvPr/>
        </p:nvSpPr>
        <p:spPr>
          <a:xfrm>
            <a:off x="-3044214" y="638453"/>
            <a:ext cx="314316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896AA-D942-21AD-1FF6-9BC1796A9E8D}"/>
              </a:ext>
            </a:extLst>
          </p:cNvPr>
          <p:cNvSpPr txBox="1"/>
          <p:nvPr/>
        </p:nvSpPr>
        <p:spPr>
          <a:xfrm>
            <a:off x="-2910332" y="-1883473"/>
            <a:ext cx="83227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DB37D1-84A0-126C-F678-ABFABA762A63}"/>
              </a:ext>
            </a:extLst>
          </p:cNvPr>
          <p:cNvSpPr/>
          <p:nvPr/>
        </p:nvSpPr>
        <p:spPr>
          <a:xfrm>
            <a:off x="8077835" y="-2144552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48990E-9287-4819-8204-3D2BB88C2AEC}"/>
              </a:ext>
            </a:extLst>
          </p:cNvPr>
          <p:cNvSpPr txBox="1"/>
          <p:nvPr/>
        </p:nvSpPr>
        <p:spPr>
          <a:xfrm>
            <a:off x="9445217" y="-1261157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ED8A-20A6-B1BF-9894-13EC8D2DA811}"/>
              </a:ext>
            </a:extLst>
          </p:cNvPr>
          <p:cNvSpPr txBox="1"/>
          <p:nvPr/>
        </p:nvSpPr>
        <p:spPr>
          <a:xfrm>
            <a:off x="9026226" y="638453"/>
            <a:ext cx="170322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Antimony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78074-0617-1531-67DA-32A38CA4853F}"/>
              </a:ext>
            </a:extLst>
          </p:cNvPr>
          <p:cNvSpPr txBox="1"/>
          <p:nvPr/>
        </p:nvSpPr>
        <p:spPr>
          <a:xfrm>
            <a:off x="8440133" y="-1883473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4D04B-BA86-B80E-3474-FB0D37A9A0BA}"/>
              </a:ext>
            </a:extLst>
          </p:cNvPr>
          <p:cNvSpPr/>
          <p:nvPr/>
        </p:nvSpPr>
        <p:spPr>
          <a:xfrm>
            <a:off x="11864631" y="-2144552"/>
            <a:ext cx="3600000" cy="36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11E979-0EE6-8EAC-62CF-ED9B877B49AD}"/>
              </a:ext>
            </a:extLst>
          </p:cNvPr>
          <p:cNvSpPr txBox="1"/>
          <p:nvPr/>
        </p:nvSpPr>
        <p:spPr>
          <a:xfrm>
            <a:off x="13232013" y="-1261157"/>
            <a:ext cx="201850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A1A91-FB78-62FA-B992-FB6842765C5B}"/>
              </a:ext>
            </a:extLst>
          </p:cNvPr>
          <p:cNvSpPr txBox="1"/>
          <p:nvPr/>
        </p:nvSpPr>
        <p:spPr>
          <a:xfrm>
            <a:off x="12093047" y="638453"/>
            <a:ext cx="314316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DBB18-C581-47F4-7E66-1628B3723554}"/>
              </a:ext>
            </a:extLst>
          </p:cNvPr>
          <p:cNvSpPr txBox="1"/>
          <p:nvPr/>
        </p:nvSpPr>
        <p:spPr>
          <a:xfrm>
            <a:off x="12226929" y="-1883473"/>
            <a:ext cx="508473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2850552-0021-2710-A2A0-DD1BC597CD97}"/>
              </a:ext>
            </a:extLst>
          </p:cNvPr>
          <p:cNvSpPr/>
          <p:nvPr/>
        </p:nvSpPr>
        <p:spPr>
          <a:xfrm>
            <a:off x="4297670" y="5418015"/>
            <a:ext cx="3600000" cy="39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85ADB5-6658-3EA0-7896-5669D206F7BC}"/>
              </a:ext>
            </a:extLst>
          </p:cNvPr>
          <p:cNvSpPr txBox="1"/>
          <p:nvPr/>
        </p:nvSpPr>
        <p:spPr>
          <a:xfrm>
            <a:off x="5665052" y="6389749"/>
            <a:ext cx="2018501" cy="230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827993-D948-5A5E-CFA0-C33FFAA7988A}"/>
              </a:ext>
            </a:extLst>
          </p:cNvPr>
          <p:cNvSpPr txBox="1"/>
          <p:nvPr/>
        </p:nvSpPr>
        <p:spPr>
          <a:xfrm>
            <a:off x="4526086" y="8479321"/>
            <a:ext cx="3143168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87292DF-EA32-F42D-C484-747BD00D3989}"/>
              </a:ext>
            </a:extLst>
          </p:cNvPr>
          <p:cNvSpPr txBox="1"/>
          <p:nvPr/>
        </p:nvSpPr>
        <p:spPr>
          <a:xfrm>
            <a:off x="4659967" y="5729054"/>
            <a:ext cx="670376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5C6002D-7B36-7A03-FCEB-FA6ED21DDA4D}"/>
              </a:ext>
            </a:extLst>
          </p:cNvPr>
          <p:cNvSpPr/>
          <p:nvPr/>
        </p:nvSpPr>
        <p:spPr>
          <a:xfrm>
            <a:off x="520797" y="5418015"/>
            <a:ext cx="3600000" cy="39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A69C92-672A-ED37-F44C-7C830828E223}"/>
              </a:ext>
            </a:extLst>
          </p:cNvPr>
          <p:cNvSpPr txBox="1"/>
          <p:nvPr/>
        </p:nvSpPr>
        <p:spPr>
          <a:xfrm>
            <a:off x="1888179" y="6389749"/>
            <a:ext cx="2018501" cy="230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81D63-CE80-A051-8336-A7051BB269F2}"/>
              </a:ext>
            </a:extLst>
          </p:cNvPr>
          <p:cNvSpPr txBox="1"/>
          <p:nvPr/>
        </p:nvSpPr>
        <p:spPr>
          <a:xfrm>
            <a:off x="749213" y="8479321"/>
            <a:ext cx="3143168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7D56F-73AD-9A69-B78C-6905E5E159FD}"/>
              </a:ext>
            </a:extLst>
          </p:cNvPr>
          <p:cNvSpPr txBox="1"/>
          <p:nvPr/>
        </p:nvSpPr>
        <p:spPr>
          <a:xfrm>
            <a:off x="883095" y="5729054"/>
            <a:ext cx="670376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08EB00-2A07-25C8-F79A-5826701FB2C2}"/>
              </a:ext>
            </a:extLst>
          </p:cNvPr>
          <p:cNvSpPr/>
          <p:nvPr/>
        </p:nvSpPr>
        <p:spPr>
          <a:xfrm>
            <a:off x="-3272630" y="5418015"/>
            <a:ext cx="3600000" cy="39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CAF5-AC7D-34F1-C932-7A39A7F0DDAE}"/>
              </a:ext>
            </a:extLst>
          </p:cNvPr>
          <p:cNvSpPr txBox="1"/>
          <p:nvPr/>
        </p:nvSpPr>
        <p:spPr>
          <a:xfrm>
            <a:off x="-1905248" y="6389749"/>
            <a:ext cx="2018501" cy="230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BD679D-DFAD-A997-81A8-6E4E4F41A676}"/>
              </a:ext>
            </a:extLst>
          </p:cNvPr>
          <p:cNvSpPr txBox="1"/>
          <p:nvPr/>
        </p:nvSpPr>
        <p:spPr>
          <a:xfrm>
            <a:off x="-3044214" y="8479321"/>
            <a:ext cx="3143168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5703FC-1DD2-D321-4E9B-3D5B00D402D3}"/>
              </a:ext>
            </a:extLst>
          </p:cNvPr>
          <p:cNvSpPr txBox="1"/>
          <p:nvPr/>
        </p:nvSpPr>
        <p:spPr>
          <a:xfrm>
            <a:off x="-2910332" y="5705202"/>
            <a:ext cx="832279" cy="524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ADE55E7-88A1-6C20-A7AC-3833E753DE7B}"/>
              </a:ext>
            </a:extLst>
          </p:cNvPr>
          <p:cNvSpPr/>
          <p:nvPr/>
        </p:nvSpPr>
        <p:spPr>
          <a:xfrm>
            <a:off x="8077835" y="5418015"/>
            <a:ext cx="3600000" cy="39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8B3A6-7811-E693-8AB6-E983DF7CFAC0}"/>
              </a:ext>
            </a:extLst>
          </p:cNvPr>
          <p:cNvSpPr txBox="1"/>
          <p:nvPr/>
        </p:nvSpPr>
        <p:spPr>
          <a:xfrm>
            <a:off x="9445217" y="6389749"/>
            <a:ext cx="2018501" cy="230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45F833-C95B-8AD0-3188-28D3893843A6}"/>
              </a:ext>
            </a:extLst>
          </p:cNvPr>
          <p:cNvSpPr txBox="1"/>
          <p:nvPr/>
        </p:nvSpPr>
        <p:spPr>
          <a:xfrm>
            <a:off x="8306251" y="8479321"/>
            <a:ext cx="3143168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14090D-4E3E-CBCC-8A46-3FCC4CB7C8BE}"/>
              </a:ext>
            </a:extLst>
          </p:cNvPr>
          <p:cNvSpPr txBox="1"/>
          <p:nvPr/>
        </p:nvSpPr>
        <p:spPr>
          <a:xfrm>
            <a:off x="8440133" y="5729054"/>
            <a:ext cx="670376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330371E-30F4-19F4-3E3A-AE6AE60B87FA}"/>
              </a:ext>
            </a:extLst>
          </p:cNvPr>
          <p:cNvSpPr/>
          <p:nvPr/>
        </p:nvSpPr>
        <p:spPr>
          <a:xfrm>
            <a:off x="11864631" y="5418015"/>
            <a:ext cx="3600000" cy="39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232A9A-53C4-A136-B30D-946F14E4C599}"/>
              </a:ext>
            </a:extLst>
          </p:cNvPr>
          <p:cNvSpPr txBox="1"/>
          <p:nvPr/>
        </p:nvSpPr>
        <p:spPr>
          <a:xfrm>
            <a:off x="13232013" y="6389749"/>
            <a:ext cx="2018501" cy="2302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C2BFB8-6149-12BF-BFB9-9F592BD874F7}"/>
              </a:ext>
            </a:extLst>
          </p:cNvPr>
          <p:cNvSpPr txBox="1"/>
          <p:nvPr/>
        </p:nvSpPr>
        <p:spPr>
          <a:xfrm>
            <a:off x="12093047" y="8479321"/>
            <a:ext cx="3143168" cy="609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Platform Engineers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35580D-34B6-B89E-A41A-F11DEAEBA7D8}"/>
              </a:ext>
            </a:extLst>
          </p:cNvPr>
          <p:cNvSpPr txBox="1"/>
          <p:nvPr/>
        </p:nvSpPr>
        <p:spPr>
          <a:xfrm>
            <a:off x="12226929" y="5729054"/>
            <a:ext cx="83227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607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60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2023-03-03T03:44:56Z</dcterms:created>
  <dcterms:modified xsi:type="dcterms:W3CDTF">2023-03-04T06:03:31Z</dcterms:modified>
</cp:coreProperties>
</file>