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diagrams/data3.xml" ContentType="application/vnd.openxmlformats-officedocument.drawingml.diagramData+xml"/>
  <Override PartName="/ppt/presentation.xml" ContentType="application/vnd.openxmlformats-officedocument.presentationml.presentation.main+xml"/>
  <Override PartName="/ppt/diagrams/data1.xml" ContentType="application/vnd.openxmlformats-officedocument.drawingml.diagramData+xml"/>
  <Override PartName="/ppt/diagrams/data2.xml" ContentType="application/vnd.openxmlformats-officedocument.drawingml.diagramData+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diagrams/drawing2.xml" ContentType="application/vnd.ms-office.drawingml.diagramDrawing+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theme/theme1.xml" ContentType="application/vnd.openxmlformats-officedocument.theme+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layout1.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61" r:id="rId4"/>
    <p:sldId id="257" r:id="rId5"/>
    <p:sldId id="258" r:id="rId6"/>
    <p:sldId id="259" r:id="rId7"/>
    <p:sldId id="264" r:id="rId8"/>
    <p:sldId id="265" r:id="rId9"/>
    <p:sldId id="266" r:id="rId10"/>
    <p:sldId id="267" r:id="rId11"/>
    <p:sldId id="268" r:id="rId12"/>
    <p:sldId id="269" r:id="rId13"/>
    <p:sldId id="260" r:id="rId14"/>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8"/>
    <p:restoredTop sz="94694"/>
  </p:normalViewPr>
  <p:slideViewPr>
    <p:cSldViewPr snapToGrid="0" snapToObjects="1">
      <p:cViewPr varScale="1">
        <p:scale>
          <a:sx n="105" d="100"/>
          <a:sy n="105" d="100"/>
        </p:scale>
        <p:origin x="22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00350A-55C2-9949-A202-260C2D07049F}"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15901886-837F-A344-82BE-1836871E2493}">
      <dgm:prSet phldrT="[Text]"/>
      <dgm:spPr/>
      <dgm:t>
        <a:bodyPr/>
        <a:lstStyle/>
        <a:p>
          <a:r>
            <a:rPr lang="en-US" dirty="0"/>
            <a:t>App</a:t>
          </a:r>
        </a:p>
      </dgm:t>
    </dgm:pt>
    <dgm:pt modelId="{6C5DD89D-F507-8944-940B-5066AF940CFA}" type="parTrans" cxnId="{A91B7BB5-72FB-ED4C-B8EC-1AC0EFDFB2B5}">
      <dgm:prSet/>
      <dgm:spPr/>
      <dgm:t>
        <a:bodyPr/>
        <a:lstStyle/>
        <a:p>
          <a:endParaRPr lang="en-US"/>
        </a:p>
      </dgm:t>
    </dgm:pt>
    <dgm:pt modelId="{D601FB5E-C476-FB4C-9863-2051AE01E885}" type="sibTrans" cxnId="{A91B7BB5-72FB-ED4C-B8EC-1AC0EFDFB2B5}">
      <dgm:prSet/>
      <dgm:spPr/>
      <dgm:t>
        <a:bodyPr/>
        <a:lstStyle/>
        <a:p>
          <a:endParaRPr lang="en-US"/>
        </a:p>
      </dgm:t>
    </dgm:pt>
    <dgm:pt modelId="{4186ABCC-C009-6145-8C3A-513A128432B6}">
      <dgm:prSet phldrT="[Text]"/>
      <dgm:spPr/>
      <dgm:t>
        <a:bodyPr/>
        <a:lstStyle/>
        <a:p>
          <a:r>
            <a:rPr lang="en-US" dirty="0"/>
            <a:t>web</a:t>
          </a:r>
        </a:p>
      </dgm:t>
    </dgm:pt>
    <dgm:pt modelId="{589E394C-4693-1B41-93B6-700376595C25}" type="parTrans" cxnId="{5C4202EA-BF87-2749-9B95-C94D6EDDAEBD}">
      <dgm:prSet/>
      <dgm:spPr/>
      <dgm:t>
        <a:bodyPr/>
        <a:lstStyle/>
        <a:p>
          <a:endParaRPr lang="en-US"/>
        </a:p>
      </dgm:t>
    </dgm:pt>
    <dgm:pt modelId="{3EED35D1-76F8-2C4D-8898-28C0D6CB8BEC}" type="sibTrans" cxnId="{5C4202EA-BF87-2749-9B95-C94D6EDDAEBD}">
      <dgm:prSet/>
      <dgm:spPr/>
      <dgm:t>
        <a:bodyPr/>
        <a:lstStyle/>
        <a:p>
          <a:endParaRPr lang="en-US"/>
        </a:p>
      </dgm:t>
    </dgm:pt>
    <dgm:pt modelId="{65C8F856-FCA0-C84B-A564-5D94A07BD6E6}">
      <dgm:prSet phldrT="[Text]"/>
      <dgm:spPr/>
      <dgm:t>
        <a:bodyPr/>
        <a:lstStyle/>
        <a:p>
          <a:r>
            <a:rPr lang="en-US" dirty="0"/>
            <a:t>Front-end</a:t>
          </a:r>
        </a:p>
      </dgm:t>
    </dgm:pt>
    <dgm:pt modelId="{C4CA8FAB-A0B4-1040-A515-E7DCF1E8643A}" type="parTrans" cxnId="{1A8C4F6C-1292-0E47-9F80-43FFA308E39A}">
      <dgm:prSet/>
      <dgm:spPr/>
      <dgm:t>
        <a:bodyPr/>
        <a:lstStyle/>
        <a:p>
          <a:endParaRPr lang="en-US"/>
        </a:p>
      </dgm:t>
    </dgm:pt>
    <dgm:pt modelId="{C1B5F60C-38EF-1E48-94C3-509A668B615B}" type="sibTrans" cxnId="{1A8C4F6C-1292-0E47-9F80-43FFA308E39A}">
      <dgm:prSet/>
      <dgm:spPr/>
      <dgm:t>
        <a:bodyPr/>
        <a:lstStyle/>
        <a:p>
          <a:endParaRPr lang="en-US"/>
        </a:p>
      </dgm:t>
    </dgm:pt>
    <dgm:pt modelId="{0014252F-1D6D-7E48-95C9-E87790F677A7}">
      <dgm:prSet phldrT="[Text]"/>
      <dgm:spPr/>
      <dgm:t>
        <a:bodyPr/>
        <a:lstStyle/>
        <a:p>
          <a:r>
            <a:rPr lang="en-US" dirty="0"/>
            <a:t>Back-end</a:t>
          </a:r>
        </a:p>
      </dgm:t>
    </dgm:pt>
    <dgm:pt modelId="{9B2F5024-60F5-EA47-963A-9AAD0B04CF45}" type="parTrans" cxnId="{E8C6DC2D-C842-3F44-A5F2-DE9660173C15}">
      <dgm:prSet/>
      <dgm:spPr/>
      <dgm:t>
        <a:bodyPr/>
        <a:lstStyle/>
        <a:p>
          <a:endParaRPr lang="en-US"/>
        </a:p>
      </dgm:t>
    </dgm:pt>
    <dgm:pt modelId="{FDBFA429-09D5-8044-9D14-4C46FC4E01D6}" type="sibTrans" cxnId="{E8C6DC2D-C842-3F44-A5F2-DE9660173C15}">
      <dgm:prSet/>
      <dgm:spPr/>
      <dgm:t>
        <a:bodyPr/>
        <a:lstStyle/>
        <a:p>
          <a:endParaRPr lang="en-US"/>
        </a:p>
      </dgm:t>
    </dgm:pt>
    <dgm:pt modelId="{1E5CCEB5-7554-E948-8C03-B4C82CED7AE0}">
      <dgm:prSet phldrT="[Text]"/>
      <dgm:spPr/>
      <dgm:t>
        <a:bodyPr/>
        <a:lstStyle/>
        <a:p>
          <a:r>
            <a:rPr lang="en-US" dirty="0"/>
            <a:t>Mobile</a:t>
          </a:r>
        </a:p>
      </dgm:t>
    </dgm:pt>
    <dgm:pt modelId="{526C8FD4-5E94-F046-8DDF-A48E971DCABD}" type="parTrans" cxnId="{E736BBCC-3E20-AB4D-951B-5F20AFBB6B3B}">
      <dgm:prSet/>
      <dgm:spPr/>
      <dgm:t>
        <a:bodyPr/>
        <a:lstStyle/>
        <a:p>
          <a:endParaRPr lang="en-US"/>
        </a:p>
      </dgm:t>
    </dgm:pt>
    <dgm:pt modelId="{167FEBD3-7E3B-4A4C-8D4D-338EACFCB490}" type="sibTrans" cxnId="{E736BBCC-3E20-AB4D-951B-5F20AFBB6B3B}">
      <dgm:prSet/>
      <dgm:spPr/>
      <dgm:t>
        <a:bodyPr/>
        <a:lstStyle/>
        <a:p>
          <a:endParaRPr lang="en-US"/>
        </a:p>
      </dgm:t>
    </dgm:pt>
    <dgm:pt modelId="{0ECD91C8-791A-A047-AD13-257ACFFADBC1}">
      <dgm:prSet phldrT="[Text]"/>
      <dgm:spPr/>
      <dgm:t>
        <a:bodyPr/>
        <a:lstStyle/>
        <a:p>
          <a:r>
            <a:rPr lang="en-US" dirty="0"/>
            <a:t>iOS</a:t>
          </a:r>
        </a:p>
      </dgm:t>
    </dgm:pt>
    <dgm:pt modelId="{BA696C48-507C-1444-BA12-88FA7331C644}" type="parTrans" cxnId="{9D63A7E8-1FAC-0C45-807C-5CF0B7FA9805}">
      <dgm:prSet/>
      <dgm:spPr/>
      <dgm:t>
        <a:bodyPr/>
        <a:lstStyle/>
        <a:p>
          <a:endParaRPr lang="en-US"/>
        </a:p>
      </dgm:t>
    </dgm:pt>
    <dgm:pt modelId="{0DFC7EAC-4B64-B748-A04C-2D053CD38BBB}" type="sibTrans" cxnId="{9D63A7E8-1FAC-0C45-807C-5CF0B7FA9805}">
      <dgm:prSet/>
      <dgm:spPr/>
      <dgm:t>
        <a:bodyPr/>
        <a:lstStyle/>
        <a:p>
          <a:endParaRPr lang="en-US"/>
        </a:p>
      </dgm:t>
    </dgm:pt>
    <dgm:pt modelId="{0D136469-6D35-C44C-B673-B12BBAE4F16A}">
      <dgm:prSet phldrT="[Text]"/>
      <dgm:spPr/>
      <dgm:t>
        <a:bodyPr/>
        <a:lstStyle/>
        <a:p>
          <a:r>
            <a:rPr lang="en-US" dirty="0"/>
            <a:t>Android</a:t>
          </a:r>
        </a:p>
      </dgm:t>
    </dgm:pt>
    <dgm:pt modelId="{0F560EB2-4C71-C648-A52A-5D371D520486}" type="parTrans" cxnId="{B56C9040-1FF1-A64A-B204-660BFE68DC3A}">
      <dgm:prSet/>
      <dgm:spPr/>
      <dgm:t>
        <a:bodyPr/>
        <a:lstStyle/>
        <a:p>
          <a:endParaRPr lang="en-US"/>
        </a:p>
      </dgm:t>
    </dgm:pt>
    <dgm:pt modelId="{5EF8D65B-9C65-3C4E-8D04-C1600E00EAEC}" type="sibTrans" cxnId="{B56C9040-1FF1-A64A-B204-660BFE68DC3A}">
      <dgm:prSet/>
      <dgm:spPr/>
      <dgm:t>
        <a:bodyPr/>
        <a:lstStyle/>
        <a:p>
          <a:endParaRPr lang="en-US"/>
        </a:p>
      </dgm:t>
    </dgm:pt>
    <dgm:pt modelId="{0125C11B-8DAB-224A-BCAB-687A23F71FC4}">
      <dgm:prSet phldrT="[Text]"/>
      <dgm:spPr/>
      <dgm:t>
        <a:bodyPr/>
        <a:lstStyle/>
        <a:p>
          <a:r>
            <a:rPr lang="en-US" dirty="0"/>
            <a:t>HTML, CSS, JS</a:t>
          </a:r>
        </a:p>
      </dgm:t>
    </dgm:pt>
    <dgm:pt modelId="{9DE18C60-F5EB-6C40-867D-B17E4D120AFC}" type="parTrans" cxnId="{7B92B4E0-119E-5D49-9721-D3DC31D1A44D}">
      <dgm:prSet/>
      <dgm:spPr/>
      <dgm:t>
        <a:bodyPr/>
        <a:lstStyle/>
        <a:p>
          <a:endParaRPr lang="en-US"/>
        </a:p>
      </dgm:t>
    </dgm:pt>
    <dgm:pt modelId="{B35C868F-46EA-5749-9E2B-5500C9100651}" type="sibTrans" cxnId="{7B92B4E0-119E-5D49-9721-D3DC31D1A44D}">
      <dgm:prSet/>
      <dgm:spPr/>
      <dgm:t>
        <a:bodyPr/>
        <a:lstStyle/>
        <a:p>
          <a:endParaRPr lang="en-US"/>
        </a:p>
      </dgm:t>
    </dgm:pt>
    <dgm:pt modelId="{67AC8B33-78F0-D84E-8E5F-F40B48EE01E4}">
      <dgm:prSet phldrT="[Text]"/>
      <dgm:spPr/>
      <dgm:t>
        <a:bodyPr/>
        <a:lstStyle/>
        <a:p>
          <a:r>
            <a:rPr lang="en-US" dirty="0"/>
            <a:t>PHP, </a:t>
          </a:r>
          <a:r>
            <a:rPr lang="en-US" dirty="0" err="1"/>
            <a:t>Node.JS</a:t>
          </a:r>
          <a:r>
            <a:rPr lang="en-US" dirty="0"/>
            <a:t>, GO</a:t>
          </a:r>
        </a:p>
      </dgm:t>
    </dgm:pt>
    <dgm:pt modelId="{EA6F9D73-F8BE-3F4B-B969-A1755E3754EB}" type="parTrans" cxnId="{5E4E5D85-39AC-404E-9B52-1CE57CEFD935}">
      <dgm:prSet/>
      <dgm:spPr/>
      <dgm:t>
        <a:bodyPr/>
        <a:lstStyle/>
        <a:p>
          <a:endParaRPr lang="en-US"/>
        </a:p>
      </dgm:t>
    </dgm:pt>
    <dgm:pt modelId="{B4209752-B1ED-E548-A6B7-CA99135D1647}" type="sibTrans" cxnId="{5E4E5D85-39AC-404E-9B52-1CE57CEFD935}">
      <dgm:prSet/>
      <dgm:spPr/>
      <dgm:t>
        <a:bodyPr/>
        <a:lstStyle/>
        <a:p>
          <a:endParaRPr lang="en-US"/>
        </a:p>
      </dgm:t>
    </dgm:pt>
    <dgm:pt modelId="{F4E4972D-D987-A64D-80E2-AECD8E17106B}">
      <dgm:prSet phldrT="[Text]"/>
      <dgm:spPr/>
      <dgm:t>
        <a:bodyPr/>
        <a:lstStyle/>
        <a:p>
          <a:r>
            <a:rPr lang="en-US" dirty="0"/>
            <a:t>Swift, </a:t>
          </a:r>
        </a:p>
        <a:p>
          <a:r>
            <a:rPr lang="en-US" dirty="0"/>
            <a:t>Objective C</a:t>
          </a:r>
        </a:p>
      </dgm:t>
    </dgm:pt>
    <dgm:pt modelId="{15CCA4CA-830B-8B47-A1CA-3CF64BD0F6FB}" type="parTrans" cxnId="{3D32FA5F-6F67-7A4B-BFD2-8BBCF8FF04F4}">
      <dgm:prSet/>
      <dgm:spPr/>
      <dgm:t>
        <a:bodyPr/>
        <a:lstStyle/>
        <a:p>
          <a:endParaRPr lang="en-US"/>
        </a:p>
      </dgm:t>
    </dgm:pt>
    <dgm:pt modelId="{EAA257FF-2B45-9041-8096-9E3A7F2A46A3}" type="sibTrans" cxnId="{3D32FA5F-6F67-7A4B-BFD2-8BBCF8FF04F4}">
      <dgm:prSet/>
      <dgm:spPr/>
      <dgm:t>
        <a:bodyPr/>
        <a:lstStyle/>
        <a:p>
          <a:endParaRPr lang="en-US"/>
        </a:p>
      </dgm:t>
    </dgm:pt>
    <dgm:pt modelId="{FDB1E4F0-8083-0E43-9BE6-C974B1AE186D}">
      <dgm:prSet phldrT="[Text]"/>
      <dgm:spPr/>
      <dgm:t>
        <a:bodyPr/>
        <a:lstStyle/>
        <a:p>
          <a:r>
            <a:rPr lang="en-US" dirty="0"/>
            <a:t>Kotlin, Java</a:t>
          </a:r>
        </a:p>
      </dgm:t>
    </dgm:pt>
    <dgm:pt modelId="{A518FBD1-1150-FB46-85C6-0D9446A5D8CA}" type="parTrans" cxnId="{ABA356E0-BDBF-3A43-A7B9-751837DB33C3}">
      <dgm:prSet/>
      <dgm:spPr/>
      <dgm:t>
        <a:bodyPr/>
        <a:lstStyle/>
        <a:p>
          <a:endParaRPr lang="en-US"/>
        </a:p>
      </dgm:t>
    </dgm:pt>
    <dgm:pt modelId="{07CF90B6-CC8E-C548-AFAB-D7032714F06D}" type="sibTrans" cxnId="{ABA356E0-BDBF-3A43-A7B9-751837DB33C3}">
      <dgm:prSet/>
      <dgm:spPr/>
      <dgm:t>
        <a:bodyPr/>
        <a:lstStyle/>
        <a:p>
          <a:endParaRPr lang="en-US"/>
        </a:p>
      </dgm:t>
    </dgm:pt>
    <dgm:pt modelId="{6DC0A57B-3F41-D44E-9B6E-A23AD073A286}">
      <dgm:prSet phldrT="[Text]"/>
      <dgm:spPr/>
      <dgm:t>
        <a:bodyPr/>
        <a:lstStyle/>
        <a:p>
          <a:r>
            <a:rPr lang="en-US" dirty="0"/>
            <a:t>Desktop</a:t>
          </a:r>
        </a:p>
      </dgm:t>
    </dgm:pt>
    <dgm:pt modelId="{3F1C2B10-A62C-F642-B5EC-38D717A04E0C}" type="parTrans" cxnId="{6A5AA8DF-C016-4C49-B48C-BF75727000BE}">
      <dgm:prSet/>
      <dgm:spPr/>
      <dgm:t>
        <a:bodyPr/>
        <a:lstStyle/>
        <a:p>
          <a:endParaRPr lang="en-US"/>
        </a:p>
      </dgm:t>
    </dgm:pt>
    <dgm:pt modelId="{EFF67AF3-39A3-A146-BBF5-513FFB6D211E}" type="sibTrans" cxnId="{6A5AA8DF-C016-4C49-B48C-BF75727000BE}">
      <dgm:prSet/>
      <dgm:spPr/>
      <dgm:t>
        <a:bodyPr/>
        <a:lstStyle/>
        <a:p>
          <a:endParaRPr lang="en-US"/>
        </a:p>
      </dgm:t>
    </dgm:pt>
    <dgm:pt modelId="{941E0F02-1D7D-6840-A897-BEAB7C41ED87}">
      <dgm:prSet phldrT="[Text]"/>
      <dgm:spPr/>
      <dgm:t>
        <a:bodyPr/>
        <a:lstStyle/>
        <a:p>
          <a:r>
            <a:rPr lang="en-US" dirty="0"/>
            <a:t>Linux</a:t>
          </a:r>
        </a:p>
      </dgm:t>
    </dgm:pt>
    <dgm:pt modelId="{C4BC6FCA-89F2-FB41-921E-A381639D921C}" type="parTrans" cxnId="{D6AAE743-0B24-1B4B-AB5F-9671191009B9}">
      <dgm:prSet/>
      <dgm:spPr/>
      <dgm:t>
        <a:bodyPr/>
        <a:lstStyle/>
        <a:p>
          <a:endParaRPr lang="en-US"/>
        </a:p>
      </dgm:t>
    </dgm:pt>
    <dgm:pt modelId="{02C38CED-1D13-5847-937A-C93158F38B54}" type="sibTrans" cxnId="{D6AAE743-0B24-1B4B-AB5F-9671191009B9}">
      <dgm:prSet/>
      <dgm:spPr/>
      <dgm:t>
        <a:bodyPr/>
        <a:lstStyle/>
        <a:p>
          <a:endParaRPr lang="en-US"/>
        </a:p>
      </dgm:t>
    </dgm:pt>
    <dgm:pt modelId="{BDFBBEF9-6985-C847-8BCD-2ACF172B8AFD}">
      <dgm:prSet phldrT="[Text]"/>
      <dgm:spPr/>
      <dgm:t>
        <a:bodyPr/>
        <a:lstStyle/>
        <a:p>
          <a:r>
            <a:rPr lang="en-US" dirty="0"/>
            <a:t>Windows</a:t>
          </a:r>
        </a:p>
      </dgm:t>
    </dgm:pt>
    <dgm:pt modelId="{94153E19-2501-0B4F-8D89-2C83AFB7B4C4}" type="parTrans" cxnId="{3AE2F78D-058A-694B-A376-914F9EB268FA}">
      <dgm:prSet/>
      <dgm:spPr/>
      <dgm:t>
        <a:bodyPr/>
        <a:lstStyle/>
        <a:p>
          <a:endParaRPr lang="en-US"/>
        </a:p>
      </dgm:t>
    </dgm:pt>
    <dgm:pt modelId="{DFF25B4D-6C4D-8E4E-BFFB-76DC17A1B293}" type="sibTrans" cxnId="{3AE2F78D-058A-694B-A376-914F9EB268FA}">
      <dgm:prSet/>
      <dgm:spPr/>
      <dgm:t>
        <a:bodyPr/>
        <a:lstStyle/>
        <a:p>
          <a:endParaRPr lang="en-US"/>
        </a:p>
      </dgm:t>
    </dgm:pt>
    <dgm:pt modelId="{FEBCA6F2-9857-2443-9CEF-73891EC42E81}">
      <dgm:prSet phldrT="[Text]"/>
      <dgm:spPr/>
      <dgm:t>
        <a:bodyPr/>
        <a:lstStyle/>
        <a:p>
          <a:r>
            <a:rPr lang="en-US" dirty="0"/>
            <a:t>macOS</a:t>
          </a:r>
        </a:p>
      </dgm:t>
    </dgm:pt>
    <dgm:pt modelId="{EF07ABDF-3AD1-8747-AF45-72527B69CDFA}" type="parTrans" cxnId="{526ACB54-CC81-1A4A-819B-0B231EABD0EF}">
      <dgm:prSet/>
      <dgm:spPr/>
      <dgm:t>
        <a:bodyPr/>
        <a:lstStyle/>
        <a:p>
          <a:endParaRPr lang="en-US"/>
        </a:p>
      </dgm:t>
    </dgm:pt>
    <dgm:pt modelId="{D196FB65-B08B-F54D-90E5-9E6059D1D087}" type="sibTrans" cxnId="{526ACB54-CC81-1A4A-819B-0B231EABD0EF}">
      <dgm:prSet/>
      <dgm:spPr/>
      <dgm:t>
        <a:bodyPr/>
        <a:lstStyle/>
        <a:p>
          <a:endParaRPr lang="en-US"/>
        </a:p>
      </dgm:t>
    </dgm:pt>
    <dgm:pt modelId="{0687BFC7-2C25-A54D-8C2F-2ED5BA5D7C4C}">
      <dgm:prSet phldrT="[Text]"/>
      <dgm:spPr/>
      <dgm:t>
        <a:bodyPr/>
        <a:lstStyle/>
        <a:p>
          <a:r>
            <a:rPr lang="en-US" dirty="0"/>
            <a:t>C, C++</a:t>
          </a:r>
        </a:p>
      </dgm:t>
    </dgm:pt>
    <dgm:pt modelId="{CF59104A-876A-804B-8D14-3128BD62D823}" type="parTrans" cxnId="{ABB661C7-4158-CC48-88BF-92E6300616E2}">
      <dgm:prSet/>
      <dgm:spPr/>
      <dgm:t>
        <a:bodyPr/>
        <a:lstStyle/>
        <a:p>
          <a:endParaRPr lang="en-US"/>
        </a:p>
      </dgm:t>
    </dgm:pt>
    <dgm:pt modelId="{4E3A5CA7-185B-8E48-8BFE-B0B1A856B245}" type="sibTrans" cxnId="{ABB661C7-4158-CC48-88BF-92E6300616E2}">
      <dgm:prSet/>
      <dgm:spPr/>
      <dgm:t>
        <a:bodyPr/>
        <a:lstStyle/>
        <a:p>
          <a:endParaRPr lang="en-US"/>
        </a:p>
      </dgm:t>
    </dgm:pt>
    <dgm:pt modelId="{B1BEA0A2-06C2-F746-B05F-BCE2E3CB0208}">
      <dgm:prSet phldrT="[Text]"/>
      <dgm:spPr/>
      <dgm:t>
        <a:bodyPr/>
        <a:lstStyle/>
        <a:p>
          <a:r>
            <a:rPr lang="en-US" dirty="0" err="1"/>
            <a:t>.Net</a:t>
          </a:r>
          <a:endParaRPr lang="en-US" dirty="0"/>
        </a:p>
      </dgm:t>
    </dgm:pt>
    <dgm:pt modelId="{0FC471A6-D069-4441-81C9-FB2E59D6965E}" type="parTrans" cxnId="{D9BE16BE-25E0-D041-98CB-8D0FD5BE605B}">
      <dgm:prSet/>
      <dgm:spPr/>
      <dgm:t>
        <a:bodyPr/>
        <a:lstStyle/>
        <a:p>
          <a:endParaRPr lang="en-US"/>
        </a:p>
      </dgm:t>
    </dgm:pt>
    <dgm:pt modelId="{0ADFF9FB-1902-A243-AC22-4AD3A3102B85}" type="sibTrans" cxnId="{D9BE16BE-25E0-D041-98CB-8D0FD5BE605B}">
      <dgm:prSet/>
      <dgm:spPr/>
      <dgm:t>
        <a:bodyPr/>
        <a:lstStyle/>
        <a:p>
          <a:endParaRPr lang="en-US"/>
        </a:p>
      </dgm:t>
    </dgm:pt>
    <dgm:pt modelId="{90BF32F4-6DD3-ED47-A234-E9875C2F33CA}">
      <dgm:prSet phldrT="[Text]"/>
      <dgm:spPr/>
      <dgm:t>
        <a:bodyPr/>
        <a:lstStyle/>
        <a:p>
          <a:r>
            <a:rPr lang="en-US" dirty="0" err="1"/>
            <a:t>ObjectiveC</a:t>
          </a:r>
          <a:endParaRPr lang="en-US" dirty="0"/>
        </a:p>
      </dgm:t>
    </dgm:pt>
    <dgm:pt modelId="{27E316C1-8025-C242-AE8F-FB11FE42A212}" type="parTrans" cxnId="{5EECA364-DBCB-6F40-B502-81CAFC508857}">
      <dgm:prSet/>
      <dgm:spPr/>
      <dgm:t>
        <a:bodyPr/>
        <a:lstStyle/>
        <a:p>
          <a:endParaRPr lang="en-US"/>
        </a:p>
      </dgm:t>
    </dgm:pt>
    <dgm:pt modelId="{6D8A812A-986B-A145-AE08-CA28256180AF}" type="sibTrans" cxnId="{5EECA364-DBCB-6F40-B502-81CAFC508857}">
      <dgm:prSet/>
      <dgm:spPr/>
      <dgm:t>
        <a:bodyPr/>
        <a:lstStyle/>
        <a:p>
          <a:endParaRPr lang="en-US"/>
        </a:p>
      </dgm:t>
    </dgm:pt>
    <dgm:pt modelId="{BCD238A2-063C-A043-ACFD-D490A954DDFC}">
      <dgm:prSet phldrT="[Text]"/>
      <dgm:spPr/>
      <dgm:t>
        <a:bodyPr/>
        <a:lstStyle/>
        <a:p>
          <a:r>
            <a:rPr lang="en-US" dirty="0"/>
            <a:t>Swift</a:t>
          </a:r>
        </a:p>
      </dgm:t>
    </dgm:pt>
    <dgm:pt modelId="{CE71D45F-0A93-9E43-9A79-9A9E6E3E18DF}" type="parTrans" cxnId="{8F2DA311-842B-154E-BC5C-E4AAAAEAA940}">
      <dgm:prSet/>
      <dgm:spPr/>
      <dgm:t>
        <a:bodyPr/>
        <a:lstStyle/>
        <a:p>
          <a:endParaRPr lang="en-US"/>
        </a:p>
      </dgm:t>
    </dgm:pt>
    <dgm:pt modelId="{D85B1C3B-3BFB-284C-ACA2-8F4D2AC3374B}" type="sibTrans" cxnId="{8F2DA311-842B-154E-BC5C-E4AAAAEAA940}">
      <dgm:prSet/>
      <dgm:spPr/>
      <dgm:t>
        <a:bodyPr/>
        <a:lstStyle/>
        <a:p>
          <a:endParaRPr lang="en-US"/>
        </a:p>
      </dgm:t>
    </dgm:pt>
    <dgm:pt modelId="{228891F8-93AA-2449-A7F5-43BBF2FFCF61}" type="pres">
      <dgm:prSet presAssocID="{3500350A-55C2-9949-A202-260C2D07049F}" presName="diagram" presStyleCnt="0">
        <dgm:presLayoutVars>
          <dgm:chPref val="1"/>
          <dgm:dir/>
          <dgm:animOne val="branch"/>
          <dgm:animLvl val="lvl"/>
          <dgm:resizeHandles val="exact"/>
        </dgm:presLayoutVars>
      </dgm:prSet>
      <dgm:spPr/>
    </dgm:pt>
    <dgm:pt modelId="{EB4747E3-0D86-254C-A475-F86C88549DE5}" type="pres">
      <dgm:prSet presAssocID="{15901886-837F-A344-82BE-1836871E2493}" presName="root1" presStyleCnt="0"/>
      <dgm:spPr/>
    </dgm:pt>
    <dgm:pt modelId="{39917566-0581-F74A-B1F4-17E557C99B74}" type="pres">
      <dgm:prSet presAssocID="{15901886-837F-A344-82BE-1836871E2493}" presName="LevelOneTextNode" presStyleLbl="node0" presStyleIdx="0" presStyleCnt="1">
        <dgm:presLayoutVars>
          <dgm:chPref val="3"/>
        </dgm:presLayoutVars>
      </dgm:prSet>
      <dgm:spPr/>
    </dgm:pt>
    <dgm:pt modelId="{6168EFC1-39FF-814B-AF19-66A83EF5F9E2}" type="pres">
      <dgm:prSet presAssocID="{15901886-837F-A344-82BE-1836871E2493}" presName="level2hierChild" presStyleCnt="0"/>
      <dgm:spPr/>
    </dgm:pt>
    <dgm:pt modelId="{48EC7303-9F7C-114E-BA03-DD98C214D77F}" type="pres">
      <dgm:prSet presAssocID="{589E394C-4693-1B41-93B6-700376595C25}" presName="conn2-1" presStyleLbl="parChTrans1D2" presStyleIdx="0" presStyleCnt="3"/>
      <dgm:spPr/>
    </dgm:pt>
    <dgm:pt modelId="{8CD3A1AA-8D2F-E644-B9F5-BD0E7E848CEF}" type="pres">
      <dgm:prSet presAssocID="{589E394C-4693-1B41-93B6-700376595C25}" presName="connTx" presStyleLbl="parChTrans1D2" presStyleIdx="0" presStyleCnt="3"/>
      <dgm:spPr/>
    </dgm:pt>
    <dgm:pt modelId="{E147A4BD-BC58-5041-AC18-0F8FC4B08189}" type="pres">
      <dgm:prSet presAssocID="{4186ABCC-C009-6145-8C3A-513A128432B6}" presName="root2" presStyleCnt="0"/>
      <dgm:spPr/>
    </dgm:pt>
    <dgm:pt modelId="{81F038B7-B45B-714B-BF2C-2A9D862A501E}" type="pres">
      <dgm:prSet presAssocID="{4186ABCC-C009-6145-8C3A-513A128432B6}" presName="LevelTwoTextNode" presStyleLbl="node2" presStyleIdx="0" presStyleCnt="3">
        <dgm:presLayoutVars>
          <dgm:chPref val="3"/>
        </dgm:presLayoutVars>
      </dgm:prSet>
      <dgm:spPr/>
    </dgm:pt>
    <dgm:pt modelId="{01D6D006-35F2-7241-BA66-CDD5C5DD3C15}" type="pres">
      <dgm:prSet presAssocID="{4186ABCC-C009-6145-8C3A-513A128432B6}" presName="level3hierChild" presStyleCnt="0"/>
      <dgm:spPr/>
    </dgm:pt>
    <dgm:pt modelId="{2BB499D1-3468-4046-B472-0B72931B3903}" type="pres">
      <dgm:prSet presAssocID="{C4CA8FAB-A0B4-1040-A515-E7DCF1E8643A}" presName="conn2-1" presStyleLbl="parChTrans1D3" presStyleIdx="0" presStyleCnt="7"/>
      <dgm:spPr/>
    </dgm:pt>
    <dgm:pt modelId="{73B6873C-99CC-B043-A2A3-516323A2850F}" type="pres">
      <dgm:prSet presAssocID="{C4CA8FAB-A0B4-1040-A515-E7DCF1E8643A}" presName="connTx" presStyleLbl="parChTrans1D3" presStyleIdx="0" presStyleCnt="7"/>
      <dgm:spPr/>
    </dgm:pt>
    <dgm:pt modelId="{5ABFCED7-EF43-FE4A-99AE-ABC23A1B86B6}" type="pres">
      <dgm:prSet presAssocID="{65C8F856-FCA0-C84B-A564-5D94A07BD6E6}" presName="root2" presStyleCnt="0"/>
      <dgm:spPr/>
    </dgm:pt>
    <dgm:pt modelId="{A52B7523-368C-6645-BCC8-518B82D189EA}" type="pres">
      <dgm:prSet presAssocID="{65C8F856-FCA0-C84B-A564-5D94A07BD6E6}" presName="LevelTwoTextNode" presStyleLbl="node3" presStyleIdx="0" presStyleCnt="7">
        <dgm:presLayoutVars>
          <dgm:chPref val="3"/>
        </dgm:presLayoutVars>
      </dgm:prSet>
      <dgm:spPr/>
    </dgm:pt>
    <dgm:pt modelId="{EC2048A7-D35D-4B44-9298-A1FFB7B53E16}" type="pres">
      <dgm:prSet presAssocID="{65C8F856-FCA0-C84B-A564-5D94A07BD6E6}" presName="level3hierChild" presStyleCnt="0"/>
      <dgm:spPr/>
    </dgm:pt>
    <dgm:pt modelId="{7D2387AF-95C4-FB48-A30E-F45FCAB6EC00}" type="pres">
      <dgm:prSet presAssocID="{9DE18C60-F5EB-6C40-867D-B17E4D120AFC}" presName="conn2-1" presStyleLbl="parChTrans1D4" presStyleIdx="0" presStyleCnt="8"/>
      <dgm:spPr/>
    </dgm:pt>
    <dgm:pt modelId="{42EB8513-6714-4B4B-96D6-12221CF05215}" type="pres">
      <dgm:prSet presAssocID="{9DE18C60-F5EB-6C40-867D-B17E4D120AFC}" presName="connTx" presStyleLbl="parChTrans1D4" presStyleIdx="0" presStyleCnt="8"/>
      <dgm:spPr/>
    </dgm:pt>
    <dgm:pt modelId="{91065823-4FA6-B443-B6A4-4045870E8AFD}" type="pres">
      <dgm:prSet presAssocID="{0125C11B-8DAB-224A-BCAB-687A23F71FC4}" presName="root2" presStyleCnt="0"/>
      <dgm:spPr/>
    </dgm:pt>
    <dgm:pt modelId="{5D46751A-5A68-8547-920A-7A71408ECB05}" type="pres">
      <dgm:prSet presAssocID="{0125C11B-8DAB-224A-BCAB-687A23F71FC4}" presName="LevelTwoTextNode" presStyleLbl="node4" presStyleIdx="0" presStyleCnt="8">
        <dgm:presLayoutVars>
          <dgm:chPref val="3"/>
        </dgm:presLayoutVars>
      </dgm:prSet>
      <dgm:spPr/>
    </dgm:pt>
    <dgm:pt modelId="{E65F8066-C79F-FF4B-B97F-6A7CB48C15D3}" type="pres">
      <dgm:prSet presAssocID="{0125C11B-8DAB-224A-BCAB-687A23F71FC4}" presName="level3hierChild" presStyleCnt="0"/>
      <dgm:spPr/>
    </dgm:pt>
    <dgm:pt modelId="{464C05DE-60C8-2E49-B761-AA206BDFB366}" type="pres">
      <dgm:prSet presAssocID="{9B2F5024-60F5-EA47-963A-9AAD0B04CF45}" presName="conn2-1" presStyleLbl="parChTrans1D3" presStyleIdx="1" presStyleCnt="7"/>
      <dgm:spPr/>
    </dgm:pt>
    <dgm:pt modelId="{54A69681-CF86-9A43-BCE1-9712B8BFF322}" type="pres">
      <dgm:prSet presAssocID="{9B2F5024-60F5-EA47-963A-9AAD0B04CF45}" presName="connTx" presStyleLbl="parChTrans1D3" presStyleIdx="1" presStyleCnt="7"/>
      <dgm:spPr/>
    </dgm:pt>
    <dgm:pt modelId="{74FC949B-BED2-DF4B-9A81-C4C98422B78A}" type="pres">
      <dgm:prSet presAssocID="{0014252F-1D6D-7E48-95C9-E87790F677A7}" presName="root2" presStyleCnt="0"/>
      <dgm:spPr/>
    </dgm:pt>
    <dgm:pt modelId="{A2BDC79E-A7B8-7648-9DD9-8B724C1C40FE}" type="pres">
      <dgm:prSet presAssocID="{0014252F-1D6D-7E48-95C9-E87790F677A7}" presName="LevelTwoTextNode" presStyleLbl="node3" presStyleIdx="1" presStyleCnt="7">
        <dgm:presLayoutVars>
          <dgm:chPref val="3"/>
        </dgm:presLayoutVars>
      </dgm:prSet>
      <dgm:spPr/>
    </dgm:pt>
    <dgm:pt modelId="{4307B0DB-3E26-3C4D-AF7E-AE0C67875A7A}" type="pres">
      <dgm:prSet presAssocID="{0014252F-1D6D-7E48-95C9-E87790F677A7}" presName="level3hierChild" presStyleCnt="0"/>
      <dgm:spPr/>
    </dgm:pt>
    <dgm:pt modelId="{9CF6C2FD-5E45-854C-9053-A766EAEDC440}" type="pres">
      <dgm:prSet presAssocID="{EA6F9D73-F8BE-3F4B-B969-A1755E3754EB}" presName="conn2-1" presStyleLbl="parChTrans1D4" presStyleIdx="1" presStyleCnt="8"/>
      <dgm:spPr/>
    </dgm:pt>
    <dgm:pt modelId="{82924A11-E33F-C640-B8B2-D46B0C62660B}" type="pres">
      <dgm:prSet presAssocID="{EA6F9D73-F8BE-3F4B-B969-A1755E3754EB}" presName="connTx" presStyleLbl="parChTrans1D4" presStyleIdx="1" presStyleCnt="8"/>
      <dgm:spPr/>
    </dgm:pt>
    <dgm:pt modelId="{6732BEFD-5E07-574E-8E99-ECC952972DB7}" type="pres">
      <dgm:prSet presAssocID="{67AC8B33-78F0-D84E-8E5F-F40B48EE01E4}" presName="root2" presStyleCnt="0"/>
      <dgm:spPr/>
    </dgm:pt>
    <dgm:pt modelId="{99F871AA-0A20-3F42-B3BE-C1AE9B05ADE8}" type="pres">
      <dgm:prSet presAssocID="{67AC8B33-78F0-D84E-8E5F-F40B48EE01E4}" presName="LevelTwoTextNode" presStyleLbl="node4" presStyleIdx="1" presStyleCnt="8">
        <dgm:presLayoutVars>
          <dgm:chPref val="3"/>
        </dgm:presLayoutVars>
      </dgm:prSet>
      <dgm:spPr/>
    </dgm:pt>
    <dgm:pt modelId="{84111260-764E-7D47-A3C5-742DCA19B325}" type="pres">
      <dgm:prSet presAssocID="{67AC8B33-78F0-D84E-8E5F-F40B48EE01E4}" presName="level3hierChild" presStyleCnt="0"/>
      <dgm:spPr/>
    </dgm:pt>
    <dgm:pt modelId="{79C604A8-5741-8643-A4F2-0334F5809430}" type="pres">
      <dgm:prSet presAssocID="{3F1C2B10-A62C-F642-B5EC-38D717A04E0C}" presName="conn2-1" presStyleLbl="parChTrans1D2" presStyleIdx="1" presStyleCnt="3"/>
      <dgm:spPr/>
    </dgm:pt>
    <dgm:pt modelId="{16AF8E71-E959-994B-B6A3-913273F85FE1}" type="pres">
      <dgm:prSet presAssocID="{3F1C2B10-A62C-F642-B5EC-38D717A04E0C}" presName="connTx" presStyleLbl="parChTrans1D2" presStyleIdx="1" presStyleCnt="3"/>
      <dgm:spPr/>
    </dgm:pt>
    <dgm:pt modelId="{0FA0A427-08DD-314C-90C9-9FF6BB756E1F}" type="pres">
      <dgm:prSet presAssocID="{6DC0A57B-3F41-D44E-9B6E-A23AD073A286}" presName="root2" presStyleCnt="0"/>
      <dgm:spPr/>
    </dgm:pt>
    <dgm:pt modelId="{9CEFDA80-0C8E-3945-9DAA-4EC712D32B82}" type="pres">
      <dgm:prSet presAssocID="{6DC0A57B-3F41-D44E-9B6E-A23AD073A286}" presName="LevelTwoTextNode" presStyleLbl="node2" presStyleIdx="1" presStyleCnt="3">
        <dgm:presLayoutVars>
          <dgm:chPref val="3"/>
        </dgm:presLayoutVars>
      </dgm:prSet>
      <dgm:spPr/>
    </dgm:pt>
    <dgm:pt modelId="{31E7E6A4-F6CA-DE40-B72E-621FDCB8F15B}" type="pres">
      <dgm:prSet presAssocID="{6DC0A57B-3F41-D44E-9B6E-A23AD073A286}" presName="level3hierChild" presStyleCnt="0"/>
      <dgm:spPr/>
    </dgm:pt>
    <dgm:pt modelId="{D7F48C76-F0D6-3A41-B38D-2DABEAF99EC5}" type="pres">
      <dgm:prSet presAssocID="{C4BC6FCA-89F2-FB41-921E-A381639D921C}" presName="conn2-1" presStyleLbl="parChTrans1D3" presStyleIdx="2" presStyleCnt="7"/>
      <dgm:spPr/>
    </dgm:pt>
    <dgm:pt modelId="{BAA898CC-38A1-6F49-9C09-5EDB958AE182}" type="pres">
      <dgm:prSet presAssocID="{C4BC6FCA-89F2-FB41-921E-A381639D921C}" presName="connTx" presStyleLbl="parChTrans1D3" presStyleIdx="2" presStyleCnt="7"/>
      <dgm:spPr/>
    </dgm:pt>
    <dgm:pt modelId="{F2AFFB09-D23B-8841-9A1A-38812A8DDC4D}" type="pres">
      <dgm:prSet presAssocID="{941E0F02-1D7D-6840-A897-BEAB7C41ED87}" presName="root2" presStyleCnt="0"/>
      <dgm:spPr/>
    </dgm:pt>
    <dgm:pt modelId="{AA7B0E50-F8D7-414F-82CA-8E8395420FAE}" type="pres">
      <dgm:prSet presAssocID="{941E0F02-1D7D-6840-A897-BEAB7C41ED87}" presName="LevelTwoTextNode" presStyleLbl="node3" presStyleIdx="2" presStyleCnt="7">
        <dgm:presLayoutVars>
          <dgm:chPref val="3"/>
        </dgm:presLayoutVars>
      </dgm:prSet>
      <dgm:spPr/>
    </dgm:pt>
    <dgm:pt modelId="{F4E70A4E-F591-EB4D-A8C1-AF19BD50615B}" type="pres">
      <dgm:prSet presAssocID="{941E0F02-1D7D-6840-A897-BEAB7C41ED87}" presName="level3hierChild" presStyleCnt="0"/>
      <dgm:spPr/>
    </dgm:pt>
    <dgm:pt modelId="{B105DF41-0F23-1C4F-A338-DDCB54A615B6}" type="pres">
      <dgm:prSet presAssocID="{CF59104A-876A-804B-8D14-3128BD62D823}" presName="conn2-1" presStyleLbl="parChTrans1D4" presStyleIdx="2" presStyleCnt="8"/>
      <dgm:spPr/>
    </dgm:pt>
    <dgm:pt modelId="{C1AD70AF-8E38-F74A-9A9F-41EE07473FD9}" type="pres">
      <dgm:prSet presAssocID="{CF59104A-876A-804B-8D14-3128BD62D823}" presName="connTx" presStyleLbl="parChTrans1D4" presStyleIdx="2" presStyleCnt="8"/>
      <dgm:spPr/>
    </dgm:pt>
    <dgm:pt modelId="{E0F40BB9-2B74-1C46-8C90-837A0A6933DB}" type="pres">
      <dgm:prSet presAssocID="{0687BFC7-2C25-A54D-8C2F-2ED5BA5D7C4C}" presName="root2" presStyleCnt="0"/>
      <dgm:spPr/>
    </dgm:pt>
    <dgm:pt modelId="{5424993D-A43C-6245-A012-E76A6DA5B239}" type="pres">
      <dgm:prSet presAssocID="{0687BFC7-2C25-A54D-8C2F-2ED5BA5D7C4C}" presName="LevelTwoTextNode" presStyleLbl="node4" presStyleIdx="2" presStyleCnt="8">
        <dgm:presLayoutVars>
          <dgm:chPref val="3"/>
        </dgm:presLayoutVars>
      </dgm:prSet>
      <dgm:spPr/>
    </dgm:pt>
    <dgm:pt modelId="{8AC62A04-1713-E145-9C7E-FC9F588E6F28}" type="pres">
      <dgm:prSet presAssocID="{0687BFC7-2C25-A54D-8C2F-2ED5BA5D7C4C}" presName="level3hierChild" presStyleCnt="0"/>
      <dgm:spPr/>
    </dgm:pt>
    <dgm:pt modelId="{2B559AF2-DEEC-3A4C-A14C-0C267C162053}" type="pres">
      <dgm:prSet presAssocID="{94153E19-2501-0B4F-8D89-2C83AFB7B4C4}" presName="conn2-1" presStyleLbl="parChTrans1D3" presStyleIdx="3" presStyleCnt="7"/>
      <dgm:spPr/>
    </dgm:pt>
    <dgm:pt modelId="{11560F7D-126E-A844-9EBE-40AD218A93BD}" type="pres">
      <dgm:prSet presAssocID="{94153E19-2501-0B4F-8D89-2C83AFB7B4C4}" presName="connTx" presStyleLbl="parChTrans1D3" presStyleIdx="3" presStyleCnt="7"/>
      <dgm:spPr/>
    </dgm:pt>
    <dgm:pt modelId="{70B1417E-69E8-F449-B64F-AD4A12855894}" type="pres">
      <dgm:prSet presAssocID="{BDFBBEF9-6985-C847-8BCD-2ACF172B8AFD}" presName="root2" presStyleCnt="0"/>
      <dgm:spPr/>
    </dgm:pt>
    <dgm:pt modelId="{EA658536-9367-FF44-8F1F-088D37D6625E}" type="pres">
      <dgm:prSet presAssocID="{BDFBBEF9-6985-C847-8BCD-2ACF172B8AFD}" presName="LevelTwoTextNode" presStyleLbl="node3" presStyleIdx="3" presStyleCnt="7">
        <dgm:presLayoutVars>
          <dgm:chPref val="3"/>
        </dgm:presLayoutVars>
      </dgm:prSet>
      <dgm:spPr/>
    </dgm:pt>
    <dgm:pt modelId="{438E8E5D-4B41-C94E-AB3C-44B9F281AA5C}" type="pres">
      <dgm:prSet presAssocID="{BDFBBEF9-6985-C847-8BCD-2ACF172B8AFD}" presName="level3hierChild" presStyleCnt="0"/>
      <dgm:spPr/>
    </dgm:pt>
    <dgm:pt modelId="{19DB75BF-97CA-A941-95A9-0B4F45CA77B9}" type="pres">
      <dgm:prSet presAssocID="{0FC471A6-D069-4441-81C9-FB2E59D6965E}" presName="conn2-1" presStyleLbl="parChTrans1D4" presStyleIdx="3" presStyleCnt="8"/>
      <dgm:spPr/>
    </dgm:pt>
    <dgm:pt modelId="{B2BE1B54-D0E0-E74D-A56D-93C0435425AA}" type="pres">
      <dgm:prSet presAssocID="{0FC471A6-D069-4441-81C9-FB2E59D6965E}" presName="connTx" presStyleLbl="parChTrans1D4" presStyleIdx="3" presStyleCnt="8"/>
      <dgm:spPr/>
    </dgm:pt>
    <dgm:pt modelId="{5B040237-42DF-2E44-A92E-11E081C8AD0E}" type="pres">
      <dgm:prSet presAssocID="{B1BEA0A2-06C2-F746-B05F-BCE2E3CB0208}" presName="root2" presStyleCnt="0"/>
      <dgm:spPr/>
    </dgm:pt>
    <dgm:pt modelId="{B4E7737D-4D84-ED4A-8865-CFA312C57B4D}" type="pres">
      <dgm:prSet presAssocID="{B1BEA0A2-06C2-F746-B05F-BCE2E3CB0208}" presName="LevelTwoTextNode" presStyleLbl="node4" presStyleIdx="3" presStyleCnt="8">
        <dgm:presLayoutVars>
          <dgm:chPref val="3"/>
        </dgm:presLayoutVars>
      </dgm:prSet>
      <dgm:spPr/>
    </dgm:pt>
    <dgm:pt modelId="{9A210C26-D51D-6945-9F90-D6B6A61EA5B7}" type="pres">
      <dgm:prSet presAssocID="{B1BEA0A2-06C2-F746-B05F-BCE2E3CB0208}" presName="level3hierChild" presStyleCnt="0"/>
      <dgm:spPr/>
    </dgm:pt>
    <dgm:pt modelId="{83977AC8-A95C-9845-AA10-790D0D9539E2}" type="pres">
      <dgm:prSet presAssocID="{EF07ABDF-3AD1-8747-AF45-72527B69CDFA}" presName="conn2-1" presStyleLbl="parChTrans1D3" presStyleIdx="4" presStyleCnt="7"/>
      <dgm:spPr/>
    </dgm:pt>
    <dgm:pt modelId="{E14A28A1-3725-9743-853E-06795EF3AD78}" type="pres">
      <dgm:prSet presAssocID="{EF07ABDF-3AD1-8747-AF45-72527B69CDFA}" presName="connTx" presStyleLbl="parChTrans1D3" presStyleIdx="4" presStyleCnt="7"/>
      <dgm:spPr/>
    </dgm:pt>
    <dgm:pt modelId="{E3B9030D-FF14-8145-A0DF-4343EEC77044}" type="pres">
      <dgm:prSet presAssocID="{FEBCA6F2-9857-2443-9CEF-73891EC42E81}" presName="root2" presStyleCnt="0"/>
      <dgm:spPr/>
    </dgm:pt>
    <dgm:pt modelId="{A6516EF6-B3F2-064A-8BBD-FFD066C290F6}" type="pres">
      <dgm:prSet presAssocID="{FEBCA6F2-9857-2443-9CEF-73891EC42E81}" presName="LevelTwoTextNode" presStyleLbl="node3" presStyleIdx="4" presStyleCnt="7">
        <dgm:presLayoutVars>
          <dgm:chPref val="3"/>
        </dgm:presLayoutVars>
      </dgm:prSet>
      <dgm:spPr/>
    </dgm:pt>
    <dgm:pt modelId="{A05FE518-E45E-7C4A-9224-95DBDB3F1795}" type="pres">
      <dgm:prSet presAssocID="{FEBCA6F2-9857-2443-9CEF-73891EC42E81}" presName="level3hierChild" presStyleCnt="0"/>
      <dgm:spPr/>
    </dgm:pt>
    <dgm:pt modelId="{3D8274A0-17D2-1045-9559-738D885F3F64}" type="pres">
      <dgm:prSet presAssocID="{27E316C1-8025-C242-AE8F-FB11FE42A212}" presName="conn2-1" presStyleLbl="parChTrans1D4" presStyleIdx="4" presStyleCnt="8"/>
      <dgm:spPr/>
    </dgm:pt>
    <dgm:pt modelId="{5E47EC76-BDE3-DD4F-BB92-D2978DEE6696}" type="pres">
      <dgm:prSet presAssocID="{27E316C1-8025-C242-AE8F-FB11FE42A212}" presName="connTx" presStyleLbl="parChTrans1D4" presStyleIdx="4" presStyleCnt="8"/>
      <dgm:spPr/>
    </dgm:pt>
    <dgm:pt modelId="{B78A2636-7344-1645-A7D4-CCCAB0740CE0}" type="pres">
      <dgm:prSet presAssocID="{90BF32F4-6DD3-ED47-A234-E9875C2F33CA}" presName="root2" presStyleCnt="0"/>
      <dgm:spPr/>
    </dgm:pt>
    <dgm:pt modelId="{67279F73-2C43-7A46-978D-917FD5F0D763}" type="pres">
      <dgm:prSet presAssocID="{90BF32F4-6DD3-ED47-A234-E9875C2F33CA}" presName="LevelTwoTextNode" presStyleLbl="node4" presStyleIdx="4" presStyleCnt="8">
        <dgm:presLayoutVars>
          <dgm:chPref val="3"/>
        </dgm:presLayoutVars>
      </dgm:prSet>
      <dgm:spPr/>
    </dgm:pt>
    <dgm:pt modelId="{B6F51651-45AD-004B-A594-E4C4908D8842}" type="pres">
      <dgm:prSet presAssocID="{90BF32F4-6DD3-ED47-A234-E9875C2F33CA}" presName="level3hierChild" presStyleCnt="0"/>
      <dgm:spPr/>
    </dgm:pt>
    <dgm:pt modelId="{63BF65F7-B992-C440-9950-3554A45DB6AD}" type="pres">
      <dgm:prSet presAssocID="{CE71D45F-0A93-9E43-9A79-9A9E6E3E18DF}" presName="conn2-1" presStyleLbl="parChTrans1D4" presStyleIdx="5" presStyleCnt="8"/>
      <dgm:spPr/>
    </dgm:pt>
    <dgm:pt modelId="{E1557B97-A78B-2E48-86B8-1E22F083C24A}" type="pres">
      <dgm:prSet presAssocID="{CE71D45F-0A93-9E43-9A79-9A9E6E3E18DF}" presName="connTx" presStyleLbl="parChTrans1D4" presStyleIdx="5" presStyleCnt="8"/>
      <dgm:spPr/>
    </dgm:pt>
    <dgm:pt modelId="{611033B5-60D4-C44D-92A5-90F7DCA8F571}" type="pres">
      <dgm:prSet presAssocID="{BCD238A2-063C-A043-ACFD-D490A954DDFC}" presName="root2" presStyleCnt="0"/>
      <dgm:spPr/>
    </dgm:pt>
    <dgm:pt modelId="{4A3F6FF2-1831-8246-8186-B73486352C91}" type="pres">
      <dgm:prSet presAssocID="{BCD238A2-063C-A043-ACFD-D490A954DDFC}" presName="LevelTwoTextNode" presStyleLbl="node4" presStyleIdx="5" presStyleCnt="8">
        <dgm:presLayoutVars>
          <dgm:chPref val="3"/>
        </dgm:presLayoutVars>
      </dgm:prSet>
      <dgm:spPr/>
    </dgm:pt>
    <dgm:pt modelId="{795A9775-FB4A-E14B-B9C7-61B3A636DEBB}" type="pres">
      <dgm:prSet presAssocID="{BCD238A2-063C-A043-ACFD-D490A954DDFC}" presName="level3hierChild" presStyleCnt="0"/>
      <dgm:spPr/>
    </dgm:pt>
    <dgm:pt modelId="{93285000-3BCD-154D-A65F-184CF30C2419}" type="pres">
      <dgm:prSet presAssocID="{526C8FD4-5E94-F046-8DDF-A48E971DCABD}" presName="conn2-1" presStyleLbl="parChTrans1D2" presStyleIdx="2" presStyleCnt="3"/>
      <dgm:spPr/>
    </dgm:pt>
    <dgm:pt modelId="{67222761-C323-AC48-AEFB-D5A3CBF0C359}" type="pres">
      <dgm:prSet presAssocID="{526C8FD4-5E94-F046-8DDF-A48E971DCABD}" presName="connTx" presStyleLbl="parChTrans1D2" presStyleIdx="2" presStyleCnt="3"/>
      <dgm:spPr/>
    </dgm:pt>
    <dgm:pt modelId="{20284D10-5327-E74C-B171-8BC17E9D2A91}" type="pres">
      <dgm:prSet presAssocID="{1E5CCEB5-7554-E948-8C03-B4C82CED7AE0}" presName="root2" presStyleCnt="0"/>
      <dgm:spPr/>
    </dgm:pt>
    <dgm:pt modelId="{38C27CB5-4D06-8C44-851B-61D001EAFA9A}" type="pres">
      <dgm:prSet presAssocID="{1E5CCEB5-7554-E948-8C03-B4C82CED7AE0}" presName="LevelTwoTextNode" presStyleLbl="node2" presStyleIdx="2" presStyleCnt="3">
        <dgm:presLayoutVars>
          <dgm:chPref val="3"/>
        </dgm:presLayoutVars>
      </dgm:prSet>
      <dgm:spPr/>
    </dgm:pt>
    <dgm:pt modelId="{3535C93A-1BE5-9F47-AFFB-223A0BCD2EFB}" type="pres">
      <dgm:prSet presAssocID="{1E5CCEB5-7554-E948-8C03-B4C82CED7AE0}" presName="level3hierChild" presStyleCnt="0"/>
      <dgm:spPr/>
    </dgm:pt>
    <dgm:pt modelId="{D28F3D10-2351-0045-951B-A45226F5A808}" type="pres">
      <dgm:prSet presAssocID="{BA696C48-507C-1444-BA12-88FA7331C644}" presName="conn2-1" presStyleLbl="parChTrans1D3" presStyleIdx="5" presStyleCnt="7"/>
      <dgm:spPr/>
    </dgm:pt>
    <dgm:pt modelId="{8BB95704-0405-564E-9E3E-62AD603C8248}" type="pres">
      <dgm:prSet presAssocID="{BA696C48-507C-1444-BA12-88FA7331C644}" presName="connTx" presStyleLbl="parChTrans1D3" presStyleIdx="5" presStyleCnt="7"/>
      <dgm:spPr/>
    </dgm:pt>
    <dgm:pt modelId="{05C2E7E8-67F2-F943-BDC7-AA1EC4188589}" type="pres">
      <dgm:prSet presAssocID="{0ECD91C8-791A-A047-AD13-257ACFFADBC1}" presName="root2" presStyleCnt="0"/>
      <dgm:spPr/>
    </dgm:pt>
    <dgm:pt modelId="{FF415EBF-6D30-464D-8E7C-B1D23F94F18C}" type="pres">
      <dgm:prSet presAssocID="{0ECD91C8-791A-A047-AD13-257ACFFADBC1}" presName="LevelTwoTextNode" presStyleLbl="node3" presStyleIdx="5" presStyleCnt="7">
        <dgm:presLayoutVars>
          <dgm:chPref val="3"/>
        </dgm:presLayoutVars>
      </dgm:prSet>
      <dgm:spPr/>
    </dgm:pt>
    <dgm:pt modelId="{38F0F42F-D2AE-434D-94CC-18EE7D04A607}" type="pres">
      <dgm:prSet presAssocID="{0ECD91C8-791A-A047-AD13-257ACFFADBC1}" presName="level3hierChild" presStyleCnt="0"/>
      <dgm:spPr/>
    </dgm:pt>
    <dgm:pt modelId="{374F011D-A286-024B-A55C-A402CDD5A80B}" type="pres">
      <dgm:prSet presAssocID="{15CCA4CA-830B-8B47-A1CA-3CF64BD0F6FB}" presName="conn2-1" presStyleLbl="parChTrans1D4" presStyleIdx="6" presStyleCnt="8"/>
      <dgm:spPr/>
    </dgm:pt>
    <dgm:pt modelId="{1520ABDA-D2F8-A840-97EE-C257FD61343E}" type="pres">
      <dgm:prSet presAssocID="{15CCA4CA-830B-8B47-A1CA-3CF64BD0F6FB}" presName="connTx" presStyleLbl="parChTrans1D4" presStyleIdx="6" presStyleCnt="8"/>
      <dgm:spPr/>
    </dgm:pt>
    <dgm:pt modelId="{FEC51797-3075-C94E-93F8-D3947B5F8D58}" type="pres">
      <dgm:prSet presAssocID="{F4E4972D-D987-A64D-80E2-AECD8E17106B}" presName="root2" presStyleCnt="0"/>
      <dgm:spPr/>
    </dgm:pt>
    <dgm:pt modelId="{A242D590-72D1-354C-9D82-695D80387109}" type="pres">
      <dgm:prSet presAssocID="{F4E4972D-D987-A64D-80E2-AECD8E17106B}" presName="LevelTwoTextNode" presStyleLbl="node4" presStyleIdx="6" presStyleCnt="8">
        <dgm:presLayoutVars>
          <dgm:chPref val="3"/>
        </dgm:presLayoutVars>
      </dgm:prSet>
      <dgm:spPr/>
    </dgm:pt>
    <dgm:pt modelId="{517B55BD-CA28-4F44-BAE7-04E5255E1D92}" type="pres">
      <dgm:prSet presAssocID="{F4E4972D-D987-A64D-80E2-AECD8E17106B}" presName="level3hierChild" presStyleCnt="0"/>
      <dgm:spPr/>
    </dgm:pt>
    <dgm:pt modelId="{D2C498FE-9E20-3D4B-BE8C-0BD22FA47E12}" type="pres">
      <dgm:prSet presAssocID="{0F560EB2-4C71-C648-A52A-5D371D520486}" presName="conn2-1" presStyleLbl="parChTrans1D3" presStyleIdx="6" presStyleCnt="7"/>
      <dgm:spPr/>
    </dgm:pt>
    <dgm:pt modelId="{CB105C93-7765-994C-B5E3-D94ACD620218}" type="pres">
      <dgm:prSet presAssocID="{0F560EB2-4C71-C648-A52A-5D371D520486}" presName="connTx" presStyleLbl="parChTrans1D3" presStyleIdx="6" presStyleCnt="7"/>
      <dgm:spPr/>
    </dgm:pt>
    <dgm:pt modelId="{82F9A0B5-6E1A-EB43-ACDB-42EA9BDE881E}" type="pres">
      <dgm:prSet presAssocID="{0D136469-6D35-C44C-B673-B12BBAE4F16A}" presName="root2" presStyleCnt="0"/>
      <dgm:spPr/>
    </dgm:pt>
    <dgm:pt modelId="{BEEDDE23-D25F-E648-918E-79D915E78CDC}" type="pres">
      <dgm:prSet presAssocID="{0D136469-6D35-C44C-B673-B12BBAE4F16A}" presName="LevelTwoTextNode" presStyleLbl="node3" presStyleIdx="6" presStyleCnt="7">
        <dgm:presLayoutVars>
          <dgm:chPref val="3"/>
        </dgm:presLayoutVars>
      </dgm:prSet>
      <dgm:spPr/>
    </dgm:pt>
    <dgm:pt modelId="{580FFFB9-E174-A64C-81E8-2640ED7CE13D}" type="pres">
      <dgm:prSet presAssocID="{0D136469-6D35-C44C-B673-B12BBAE4F16A}" presName="level3hierChild" presStyleCnt="0"/>
      <dgm:spPr/>
    </dgm:pt>
    <dgm:pt modelId="{C56ED397-83D8-3E47-9B59-68C112854E69}" type="pres">
      <dgm:prSet presAssocID="{A518FBD1-1150-FB46-85C6-0D9446A5D8CA}" presName="conn2-1" presStyleLbl="parChTrans1D4" presStyleIdx="7" presStyleCnt="8"/>
      <dgm:spPr/>
    </dgm:pt>
    <dgm:pt modelId="{A5856E83-7D2D-5B42-A8AB-B5E1F43CDD69}" type="pres">
      <dgm:prSet presAssocID="{A518FBD1-1150-FB46-85C6-0D9446A5D8CA}" presName="connTx" presStyleLbl="parChTrans1D4" presStyleIdx="7" presStyleCnt="8"/>
      <dgm:spPr/>
    </dgm:pt>
    <dgm:pt modelId="{FC5627A2-1EEF-7848-A779-F58C69C4A58A}" type="pres">
      <dgm:prSet presAssocID="{FDB1E4F0-8083-0E43-9BE6-C974B1AE186D}" presName="root2" presStyleCnt="0"/>
      <dgm:spPr/>
    </dgm:pt>
    <dgm:pt modelId="{20A257AF-47FF-284C-8084-CE0F4353684A}" type="pres">
      <dgm:prSet presAssocID="{FDB1E4F0-8083-0E43-9BE6-C974B1AE186D}" presName="LevelTwoTextNode" presStyleLbl="node4" presStyleIdx="7" presStyleCnt="8">
        <dgm:presLayoutVars>
          <dgm:chPref val="3"/>
        </dgm:presLayoutVars>
      </dgm:prSet>
      <dgm:spPr/>
    </dgm:pt>
    <dgm:pt modelId="{9B516CE1-D638-9C44-A2B4-77972333C00E}" type="pres">
      <dgm:prSet presAssocID="{FDB1E4F0-8083-0E43-9BE6-C974B1AE186D}" presName="level3hierChild" presStyleCnt="0"/>
      <dgm:spPr/>
    </dgm:pt>
  </dgm:ptLst>
  <dgm:cxnLst>
    <dgm:cxn modelId="{E8764008-428D-914F-B08B-3F409C051660}" type="presOf" srcId="{F4E4972D-D987-A64D-80E2-AECD8E17106B}" destId="{A242D590-72D1-354C-9D82-695D80387109}" srcOrd="0" destOrd="0" presId="urn:microsoft.com/office/officeart/2005/8/layout/hierarchy2"/>
    <dgm:cxn modelId="{1F794F0B-F1AA-814E-A03B-06B2B91A96FC}" type="presOf" srcId="{9B2F5024-60F5-EA47-963A-9AAD0B04CF45}" destId="{464C05DE-60C8-2E49-B761-AA206BDFB366}" srcOrd="0" destOrd="0" presId="urn:microsoft.com/office/officeart/2005/8/layout/hierarchy2"/>
    <dgm:cxn modelId="{A9C6D610-DDDE-B040-9EFC-BAF93548CC16}" type="presOf" srcId="{BCD238A2-063C-A043-ACFD-D490A954DDFC}" destId="{4A3F6FF2-1831-8246-8186-B73486352C91}" srcOrd="0" destOrd="0" presId="urn:microsoft.com/office/officeart/2005/8/layout/hierarchy2"/>
    <dgm:cxn modelId="{8F2DA311-842B-154E-BC5C-E4AAAAEAA940}" srcId="{FEBCA6F2-9857-2443-9CEF-73891EC42E81}" destId="{BCD238A2-063C-A043-ACFD-D490A954DDFC}" srcOrd="1" destOrd="0" parTransId="{CE71D45F-0A93-9E43-9A79-9A9E6E3E18DF}" sibTransId="{D85B1C3B-3BFB-284C-ACA2-8F4D2AC3374B}"/>
    <dgm:cxn modelId="{D28D6A1A-A027-5743-B4BB-708B0E470952}" type="presOf" srcId="{BA696C48-507C-1444-BA12-88FA7331C644}" destId="{D28F3D10-2351-0045-951B-A45226F5A808}" srcOrd="0" destOrd="0" presId="urn:microsoft.com/office/officeart/2005/8/layout/hierarchy2"/>
    <dgm:cxn modelId="{08604F1F-0C0A-F845-B87E-54299CF0BAB8}" type="presOf" srcId="{526C8FD4-5E94-F046-8DDF-A48E971DCABD}" destId="{93285000-3BCD-154D-A65F-184CF30C2419}" srcOrd="0" destOrd="0" presId="urn:microsoft.com/office/officeart/2005/8/layout/hierarchy2"/>
    <dgm:cxn modelId="{1AA9E723-DC59-DA41-A629-EA43577B2326}" type="presOf" srcId="{C4BC6FCA-89F2-FB41-921E-A381639D921C}" destId="{D7F48C76-F0D6-3A41-B38D-2DABEAF99EC5}" srcOrd="0" destOrd="0" presId="urn:microsoft.com/office/officeart/2005/8/layout/hierarchy2"/>
    <dgm:cxn modelId="{E8C6DC2D-C842-3F44-A5F2-DE9660173C15}" srcId="{4186ABCC-C009-6145-8C3A-513A128432B6}" destId="{0014252F-1D6D-7E48-95C9-E87790F677A7}" srcOrd="1" destOrd="0" parTransId="{9B2F5024-60F5-EA47-963A-9AAD0B04CF45}" sibTransId="{FDBFA429-09D5-8044-9D14-4C46FC4E01D6}"/>
    <dgm:cxn modelId="{B56C9040-1FF1-A64A-B204-660BFE68DC3A}" srcId="{1E5CCEB5-7554-E948-8C03-B4C82CED7AE0}" destId="{0D136469-6D35-C44C-B673-B12BBAE4F16A}" srcOrd="1" destOrd="0" parTransId="{0F560EB2-4C71-C648-A52A-5D371D520486}" sibTransId="{5EF8D65B-9C65-3C4E-8D04-C1600E00EAEC}"/>
    <dgm:cxn modelId="{011BD343-CB71-A042-8E1D-1A7607E0583A}" type="presOf" srcId="{589E394C-4693-1B41-93B6-700376595C25}" destId="{48EC7303-9F7C-114E-BA03-DD98C214D77F}" srcOrd="0" destOrd="0" presId="urn:microsoft.com/office/officeart/2005/8/layout/hierarchy2"/>
    <dgm:cxn modelId="{D6AAE743-0B24-1B4B-AB5F-9671191009B9}" srcId="{6DC0A57B-3F41-D44E-9B6E-A23AD073A286}" destId="{941E0F02-1D7D-6840-A897-BEAB7C41ED87}" srcOrd="0" destOrd="0" parTransId="{C4BC6FCA-89F2-FB41-921E-A381639D921C}" sibTransId="{02C38CED-1D13-5847-937A-C93158F38B54}"/>
    <dgm:cxn modelId="{115C0E44-EA30-894C-8735-AB35B769339A}" type="presOf" srcId="{CF59104A-876A-804B-8D14-3128BD62D823}" destId="{C1AD70AF-8E38-F74A-9A9F-41EE07473FD9}" srcOrd="1" destOrd="0" presId="urn:microsoft.com/office/officeart/2005/8/layout/hierarchy2"/>
    <dgm:cxn modelId="{07A6504F-0BB6-6743-B52E-2E523319365F}" type="presOf" srcId="{9B2F5024-60F5-EA47-963A-9AAD0B04CF45}" destId="{54A69681-CF86-9A43-BCE1-9712B8BFF322}" srcOrd="1" destOrd="0" presId="urn:microsoft.com/office/officeart/2005/8/layout/hierarchy2"/>
    <dgm:cxn modelId="{FFBB9452-7C9B-FE40-B295-901052855768}" type="presOf" srcId="{0F560EB2-4C71-C648-A52A-5D371D520486}" destId="{D2C498FE-9E20-3D4B-BE8C-0BD22FA47E12}" srcOrd="0" destOrd="0" presId="urn:microsoft.com/office/officeart/2005/8/layout/hierarchy2"/>
    <dgm:cxn modelId="{BE425053-D50D-C249-A362-052E673C7DD7}" type="presOf" srcId="{FDB1E4F0-8083-0E43-9BE6-C974B1AE186D}" destId="{20A257AF-47FF-284C-8084-CE0F4353684A}" srcOrd="0" destOrd="0" presId="urn:microsoft.com/office/officeart/2005/8/layout/hierarchy2"/>
    <dgm:cxn modelId="{0C3EB453-10FC-B54E-A0F0-75242E41050B}" type="presOf" srcId="{B1BEA0A2-06C2-F746-B05F-BCE2E3CB0208}" destId="{B4E7737D-4D84-ED4A-8865-CFA312C57B4D}" srcOrd="0" destOrd="0" presId="urn:microsoft.com/office/officeart/2005/8/layout/hierarchy2"/>
    <dgm:cxn modelId="{526ACB54-CC81-1A4A-819B-0B231EABD0EF}" srcId="{6DC0A57B-3F41-D44E-9B6E-A23AD073A286}" destId="{FEBCA6F2-9857-2443-9CEF-73891EC42E81}" srcOrd="2" destOrd="0" parTransId="{EF07ABDF-3AD1-8747-AF45-72527B69CDFA}" sibTransId="{D196FB65-B08B-F54D-90E5-9E6059D1D087}"/>
    <dgm:cxn modelId="{F2A0FF58-EF99-024E-94D1-6776C92EBB08}" type="presOf" srcId="{3F1C2B10-A62C-F642-B5EC-38D717A04E0C}" destId="{79C604A8-5741-8643-A4F2-0334F5809430}" srcOrd="0" destOrd="0" presId="urn:microsoft.com/office/officeart/2005/8/layout/hierarchy2"/>
    <dgm:cxn modelId="{25473D5D-A65B-4949-B412-3A26EEC5D5ED}" type="presOf" srcId="{0ECD91C8-791A-A047-AD13-257ACFFADBC1}" destId="{FF415EBF-6D30-464D-8E7C-B1D23F94F18C}" srcOrd="0" destOrd="0" presId="urn:microsoft.com/office/officeart/2005/8/layout/hierarchy2"/>
    <dgm:cxn modelId="{3D32FA5F-6F67-7A4B-BFD2-8BBCF8FF04F4}" srcId="{0ECD91C8-791A-A047-AD13-257ACFFADBC1}" destId="{F4E4972D-D987-A64D-80E2-AECD8E17106B}" srcOrd="0" destOrd="0" parTransId="{15CCA4CA-830B-8B47-A1CA-3CF64BD0F6FB}" sibTransId="{EAA257FF-2B45-9041-8096-9E3A7F2A46A3}"/>
    <dgm:cxn modelId="{9159FC62-FC60-6945-AF3F-DBA01429E52B}" type="presOf" srcId="{BA696C48-507C-1444-BA12-88FA7331C644}" destId="{8BB95704-0405-564E-9E3E-62AD603C8248}" srcOrd="1" destOrd="0" presId="urn:microsoft.com/office/officeart/2005/8/layout/hierarchy2"/>
    <dgm:cxn modelId="{5EECA364-DBCB-6F40-B502-81CAFC508857}" srcId="{FEBCA6F2-9857-2443-9CEF-73891EC42E81}" destId="{90BF32F4-6DD3-ED47-A234-E9875C2F33CA}" srcOrd="0" destOrd="0" parTransId="{27E316C1-8025-C242-AE8F-FB11FE42A212}" sibTransId="{6D8A812A-986B-A145-AE08-CA28256180AF}"/>
    <dgm:cxn modelId="{1A8C4F6C-1292-0E47-9F80-43FFA308E39A}" srcId="{4186ABCC-C009-6145-8C3A-513A128432B6}" destId="{65C8F856-FCA0-C84B-A564-5D94A07BD6E6}" srcOrd="0" destOrd="0" parTransId="{C4CA8FAB-A0B4-1040-A515-E7DCF1E8643A}" sibTransId="{C1B5F60C-38EF-1E48-94C3-509A668B615B}"/>
    <dgm:cxn modelId="{047EFF6D-7DE3-8F47-894D-4A14626C7CC4}" type="presOf" srcId="{CE71D45F-0A93-9E43-9A79-9A9E6E3E18DF}" destId="{E1557B97-A78B-2E48-86B8-1E22F083C24A}" srcOrd="1" destOrd="0" presId="urn:microsoft.com/office/officeart/2005/8/layout/hierarchy2"/>
    <dgm:cxn modelId="{E91F7C72-02AA-6C4F-8DE2-A770AF254679}" type="presOf" srcId="{0FC471A6-D069-4441-81C9-FB2E59D6965E}" destId="{B2BE1B54-D0E0-E74D-A56D-93C0435425AA}" srcOrd="1" destOrd="0" presId="urn:microsoft.com/office/officeart/2005/8/layout/hierarchy2"/>
    <dgm:cxn modelId="{3BE18B74-3DD3-3C4B-90FF-BB39944F520D}" type="presOf" srcId="{15CCA4CA-830B-8B47-A1CA-3CF64BD0F6FB}" destId="{374F011D-A286-024B-A55C-A402CDD5A80B}" srcOrd="0" destOrd="0" presId="urn:microsoft.com/office/officeart/2005/8/layout/hierarchy2"/>
    <dgm:cxn modelId="{1E999476-2495-DF41-A346-98E1BD04DE17}" type="presOf" srcId="{65C8F856-FCA0-C84B-A564-5D94A07BD6E6}" destId="{A52B7523-368C-6645-BCC8-518B82D189EA}" srcOrd="0" destOrd="0" presId="urn:microsoft.com/office/officeart/2005/8/layout/hierarchy2"/>
    <dgm:cxn modelId="{78B56E78-E083-784A-9FAC-EBF824CF6FAD}" type="presOf" srcId="{589E394C-4693-1B41-93B6-700376595C25}" destId="{8CD3A1AA-8D2F-E644-B9F5-BD0E7E848CEF}" srcOrd="1" destOrd="0" presId="urn:microsoft.com/office/officeart/2005/8/layout/hierarchy2"/>
    <dgm:cxn modelId="{D06A7278-91AF-674F-851F-40E210FF8EE5}" type="presOf" srcId="{EF07ABDF-3AD1-8747-AF45-72527B69CDFA}" destId="{83977AC8-A95C-9845-AA10-790D0D9539E2}" srcOrd="0" destOrd="0" presId="urn:microsoft.com/office/officeart/2005/8/layout/hierarchy2"/>
    <dgm:cxn modelId="{F5F5C979-B920-D445-BFA0-6F94ADE240BE}" type="presOf" srcId="{BDFBBEF9-6985-C847-8BCD-2ACF172B8AFD}" destId="{EA658536-9367-FF44-8F1F-088D37D6625E}" srcOrd="0" destOrd="0" presId="urn:microsoft.com/office/officeart/2005/8/layout/hierarchy2"/>
    <dgm:cxn modelId="{B19A7683-BD1B-6D41-AA7C-35112CD7F3CA}" type="presOf" srcId="{A518FBD1-1150-FB46-85C6-0D9446A5D8CA}" destId="{C56ED397-83D8-3E47-9B59-68C112854E69}" srcOrd="0" destOrd="0" presId="urn:microsoft.com/office/officeart/2005/8/layout/hierarchy2"/>
    <dgm:cxn modelId="{F737B583-E74B-754E-8942-6A54FFE39D3F}" type="presOf" srcId="{526C8FD4-5E94-F046-8DDF-A48E971DCABD}" destId="{67222761-C323-AC48-AEFB-D5A3CBF0C359}" srcOrd="1" destOrd="0" presId="urn:microsoft.com/office/officeart/2005/8/layout/hierarchy2"/>
    <dgm:cxn modelId="{A5733384-9B02-3749-9061-8AB15744670F}" type="presOf" srcId="{6DC0A57B-3F41-D44E-9B6E-A23AD073A286}" destId="{9CEFDA80-0C8E-3945-9DAA-4EC712D32B82}" srcOrd="0" destOrd="0" presId="urn:microsoft.com/office/officeart/2005/8/layout/hierarchy2"/>
    <dgm:cxn modelId="{07D52B85-CAFB-D04D-B176-1E40D382A14A}" type="presOf" srcId="{15CCA4CA-830B-8B47-A1CA-3CF64BD0F6FB}" destId="{1520ABDA-D2F8-A840-97EE-C257FD61343E}" srcOrd="1" destOrd="0" presId="urn:microsoft.com/office/officeart/2005/8/layout/hierarchy2"/>
    <dgm:cxn modelId="{5E4E5D85-39AC-404E-9B52-1CE57CEFD935}" srcId="{0014252F-1D6D-7E48-95C9-E87790F677A7}" destId="{67AC8B33-78F0-D84E-8E5F-F40B48EE01E4}" srcOrd="0" destOrd="0" parTransId="{EA6F9D73-F8BE-3F4B-B969-A1755E3754EB}" sibTransId="{B4209752-B1ED-E548-A6B7-CA99135D1647}"/>
    <dgm:cxn modelId="{BEE8C985-FD7A-5E41-8DD6-60528D1E03F4}" type="presOf" srcId="{94153E19-2501-0B4F-8D89-2C83AFB7B4C4}" destId="{2B559AF2-DEEC-3A4C-A14C-0C267C162053}" srcOrd="0" destOrd="0" presId="urn:microsoft.com/office/officeart/2005/8/layout/hierarchy2"/>
    <dgm:cxn modelId="{3584ED85-681B-4741-916B-357DB55650B7}" type="presOf" srcId="{1E5CCEB5-7554-E948-8C03-B4C82CED7AE0}" destId="{38C27CB5-4D06-8C44-851B-61D001EAFA9A}" srcOrd="0" destOrd="0" presId="urn:microsoft.com/office/officeart/2005/8/layout/hierarchy2"/>
    <dgm:cxn modelId="{DA347487-E100-1B45-A4B6-1AB2657EA87F}" type="presOf" srcId="{67AC8B33-78F0-D84E-8E5F-F40B48EE01E4}" destId="{99F871AA-0A20-3F42-B3BE-C1AE9B05ADE8}" srcOrd="0" destOrd="0" presId="urn:microsoft.com/office/officeart/2005/8/layout/hierarchy2"/>
    <dgm:cxn modelId="{FBF7B48A-734E-8149-8B24-1ABD8C737B85}" type="presOf" srcId="{CF59104A-876A-804B-8D14-3128BD62D823}" destId="{B105DF41-0F23-1C4F-A338-DDCB54A615B6}" srcOrd="0" destOrd="0" presId="urn:microsoft.com/office/officeart/2005/8/layout/hierarchy2"/>
    <dgm:cxn modelId="{E14B0B8B-459C-8141-9794-B54A38A5D499}" type="presOf" srcId="{C4CA8FAB-A0B4-1040-A515-E7DCF1E8643A}" destId="{2BB499D1-3468-4046-B472-0B72931B3903}" srcOrd="0" destOrd="0" presId="urn:microsoft.com/office/officeart/2005/8/layout/hierarchy2"/>
    <dgm:cxn modelId="{3AE2F78D-058A-694B-A376-914F9EB268FA}" srcId="{6DC0A57B-3F41-D44E-9B6E-A23AD073A286}" destId="{BDFBBEF9-6985-C847-8BCD-2ACF172B8AFD}" srcOrd="1" destOrd="0" parTransId="{94153E19-2501-0B4F-8D89-2C83AFB7B4C4}" sibTransId="{DFF25B4D-6C4D-8E4E-BFFB-76DC17A1B293}"/>
    <dgm:cxn modelId="{F354818E-A1BB-864E-BDD2-4979CEF6A4F5}" type="presOf" srcId="{941E0F02-1D7D-6840-A897-BEAB7C41ED87}" destId="{AA7B0E50-F8D7-414F-82CA-8E8395420FAE}" srcOrd="0" destOrd="0" presId="urn:microsoft.com/office/officeart/2005/8/layout/hierarchy2"/>
    <dgm:cxn modelId="{4907D18E-A0F8-1F4E-B0BB-B6BE0D821B3B}" type="presOf" srcId="{0687BFC7-2C25-A54D-8C2F-2ED5BA5D7C4C}" destId="{5424993D-A43C-6245-A012-E76A6DA5B239}" srcOrd="0" destOrd="0" presId="urn:microsoft.com/office/officeart/2005/8/layout/hierarchy2"/>
    <dgm:cxn modelId="{D0BF2A95-D8D8-0A40-866A-BC451245DBC7}" type="presOf" srcId="{3500350A-55C2-9949-A202-260C2D07049F}" destId="{228891F8-93AA-2449-A7F5-43BBF2FFCF61}" srcOrd="0" destOrd="0" presId="urn:microsoft.com/office/officeart/2005/8/layout/hierarchy2"/>
    <dgm:cxn modelId="{18730D96-C0AE-EA4F-9AF3-E194FCE1DF9F}" type="presOf" srcId="{3F1C2B10-A62C-F642-B5EC-38D717A04E0C}" destId="{16AF8E71-E959-994B-B6A3-913273F85FE1}" srcOrd="1" destOrd="0" presId="urn:microsoft.com/office/officeart/2005/8/layout/hierarchy2"/>
    <dgm:cxn modelId="{0F379497-32CF-0145-BD3C-932D853F4DBA}" type="presOf" srcId="{EF07ABDF-3AD1-8747-AF45-72527B69CDFA}" destId="{E14A28A1-3725-9743-853E-06795EF3AD78}" srcOrd="1" destOrd="0" presId="urn:microsoft.com/office/officeart/2005/8/layout/hierarchy2"/>
    <dgm:cxn modelId="{C54F399A-3EC7-DD41-A653-EC8E1CFA6A82}" type="presOf" srcId="{27E316C1-8025-C242-AE8F-FB11FE42A212}" destId="{5E47EC76-BDE3-DD4F-BB92-D2978DEE6696}" srcOrd="1" destOrd="0" presId="urn:microsoft.com/office/officeart/2005/8/layout/hierarchy2"/>
    <dgm:cxn modelId="{372BE3A1-F2DA-B64D-8003-09D59B58FFB6}" type="presOf" srcId="{EA6F9D73-F8BE-3F4B-B969-A1755E3754EB}" destId="{9CF6C2FD-5E45-854C-9053-A766EAEDC440}" srcOrd="0" destOrd="0" presId="urn:microsoft.com/office/officeart/2005/8/layout/hierarchy2"/>
    <dgm:cxn modelId="{AC9CA1A2-6266-494F-9A26-7CE9D1D7A0A7}" type="presOf" srcId="{A518FBD1-1150-FB46-85C6-0D9446A5D8CA}" destId="{A5856E83-7D2D-5B42-A8AB-B5E1F43CDD69}" srcOrd="1" destOrd="0" presId="urn:microsoft.com/office/officeart/2005/8/layout/hierarchy2"/>
    <dgm:cxn modelId="{E9CAD1A6-0AFB-2742-9C09-BFF91D3067DD}" type="presOf" srcId="{15901886-837F-A344-82BE-1836871E2493}" destId="{39917566-0581-F74A-B1F4-17E557C99B74}" srcOrd="0" destOrd="0" presId="urn:microsoft.com/office/officeart/2005/8/layout/hierarchy2"/>
    <dgm:cxn modelId="{FA9704AF-1F91-3346-BBCF-0D2FD7401372}" type="presOf" srcId="{0D136469-6D35-C44C-B673-B12BBAE4F16A}" destId="{BEEDDE23-D25F-E648-918E-79D915E78CDC}" srcOrd="0" destOrd="0" presId="urn:microsoft.com/office/officeart/2005/8/layout/hierarchy2"/>
    <dgm:cxn modelId="{B434C8B1-805A-314A-967D-64F1C5234799}" type="presOf" srcId="{9DE18C60-F5EB-6C40-867D-B17E4D120AFC}" destId="{42EB8513-6714-4B4B-96D6-12221CF05215}" srcOrd="1" destOrd="0" presId="urn:microsoft.com/office/officeart/2005/8/layout/hierarchy2"/>
    <dgm:cxn modelId="{A91B7BB5-72FB-ED4C-B8EC-1AC0EFDFB2B5}" srcId="{3500350A-55C2-9949-A202-260C2D07049F}" destId="{15901886-837F-A344-82BE-1836871E2493}" srcOrd="0" destOrd="0" parTransId="{6C5DD89D-F507-8944-940B-5066AF940CFA}" sibTransId="{D601FB5E-C476-FB4C-9863-2051AE01E885}"/>
    <dgm:cxn modelId="{BA8DEBB5-CDDB-9842-8A86-0BD5D398C42D}" type="presOf" srcId="{CE71D45F-0A93-9E43-9A79-9A9E6E3E18DF}" destId="{63BF65F7-B992-C440-9950-3554A45DB6AD}" srcOrd="0" destOrd="0" presId="urn:microsoft.com/office/officeart/2005/8/layout/hierarchy2"/>
    <dgm:cxn modelId="{6FDBD2BD-D9D6-F648-A6CB-D309F261BAAA}" type="presOf" srcId="{4186ABCC-C009-6145-8C3A-513A128432B6}" destId="{81F038B7-B45B-714B-BF2C-2A9D862A501E}" srcOrd="0" destOrd="0" presId="urn:microsoft.com/office/officeart/2005/8/layout/hierarchy2"/>
    <dgm:cxn modelId="{D9BE16BE-25E0-D041-98CB-8D0FD5BE605B}" srcId="{BDFBBEF9-6985-C847-8BCD-2ACF172B8AFD}" destId="{B1BEA0A2-06C2-F746-B05F-BCE2E3CB0208}" srcOrd="0" destOrd="0" parTransId="{0FC471A6-D069-4441-81C9-FB2E59D6965E}" sibTransId="{0ADFF9FB-1902-A243-AC22-4AD3A3102B85}"/>
    <dgm:cxn modelId="{29340FBF-616C-E24C-8F63-8F2B9347946F}" type="presOf" srcId="{FEBCA6F2-9857-2443-9CEF-73891EC42E81}" destId="{A6516EF6-B3F2-064A-8BBD-FFD066C290F6}" srcOrd="0" destOrd="0" presId="urn:microsoft.com/office/officeart/2005/8/layout/hierarchy2"/>
    <dgm:cxn modelId="{76FA19C1-D994-C14A-BD7A-0910AC71D563}" type="presOf" srcId="{0F560EB2-4C71-C648-A52A-5D371D520486}" destId="{CB105C93-7765-994C-B5E3-D94ACD620218}" srcOrd="1" destOrd="0" presId="urn:microsoft.com/office/officeart/2005/8/layout/hierarchy2"/>
    <dgm:cxn modelId="{1F861EC1-BBB8-ED4F-B0E2-5DB2E7A052B2}" type="presOf" srcId="{90BF32F4-6DD3-ED47-A234-E9875C2F33CA}" destId="{67279F73-2C43-7A46-978D-917FD5F0D763}" srcOrd="0" destOrd="0" presId="urn:microsoft.com/office/officeart/2005/8/layout/hierarchy2"/>
    <dgm:cxn modelId="{ABB661C7-4158-CC48-88BF-92E6300616E2}" srcId="{941E0F02-1D7D-6840-A897-BEAB7C41ED87}" destId="{0687BFC7-2C25-A54D-8C2F-2ED5BA5D7C4C}" srcOrd="0" destOrd="0" parTransId="{CF59104A-876A-804B-8D14-3128BD62D823}" sibTransId="{4E3A5CA7-185B-8E48-8BFE-B0B1A856B245}"/>
    <dgm:cxn modelId="{E736BBCC-3E20-AB4D-951B-5F20AFBB6B3B}" srcId="{15901886-837F-A344-82BE-1836871E2493}" destId="{1E5CCEB5-7554-E948-8C03-B4C82CED7AE0}" srcOrd="2" destOrd="0" parTransId="{526C8FD4-5E94-F046-8DDF-A48E971DCABD}" sibTransId="{167FEBD3-7E3B-4A4C-8D4D-338EACFCB490}"/>
    <dgm:cxn modelId="{80E21CD1-A481-6645-A39E-F30A6445E4A6}" type="presOf" srcId="{9DE18C60-F5EB-6C40-867D-B17E4D120AFC}" destId="{7D2387AF-95C4-FB48-A30E-F45FCAB6EC00}" srcOrd="0" destOrd="0" presId="urn:microsoft.com/office/officeart/2005/8/layout/hierarchy2"/>
    <dgm:cxn modelId="{6AEAC9D5-910F-5440-8775-5FFA2BB50C0F}" type="presOf" srcId="{27E316C1-8025-C242-AE8F-FB11FE42A212}" destId="{3D8274A0-17D2-1045-9559-738D885F3F64}" srcOrd="0" destOrd="0" presId="urn:microsoft.com/office/officeart/2005/8/layout/hierarchy2"/>
    <dgm:cxn modelId="{4D4706D8-70B0-1E4A-A94F-9B24EE978699}" type="presOf" srcId="{EA6F9D73-F8BE-3F4B-B969-A1755E3754EB}" destId="{82924A11-E33F-C640-B8B2-D46B0C62660B}" srcOrd="1" destOrd="0" presId="urn:microsoft.com/office/officeart/2005/8/layout/hierarchy2"/>
    <dgm:cxn modelId="{6A21E6D8-118D-4C44-AC05-BA66D2DBEC5E}" type="presOf" srcId="{0FC471A6-D069-4441-81C9-FB2E59D6965E}" destId="{19DB75BF-97CA-A941-95A9-0B4F45CA77B9}" srcOrd="0" destOrd="0" presId="urn:microsoft.com/office/officeart/2005/8/layout/hierarchy2"/>
    <dgm:cxn modelId="{CD3F61DF-1504-3744-B171-4D04EA9A9119}" type="presOf" srcId="{0125C11B-8DAB-224A-BCAB-687A23F71FC4}" destId="{5D46751A-5A68-8547-920A-7A71408ECB05}" srcOrd="0" destOrd="0" presId="urn:microsoft.com/office/officeart/2005/8/layout/hierarchy2"/>
    <dgm:cxn modelId="{6A5AA8DF-C016-4C49-B48C-BF75727000BE}" srcId="{15901886-837F-A344-82BE-1836871E2493}" destId="{6DC0A57B-3F41-D44E-9B6E-A23AD073A286}" srcOrd="1" destOrd="0" parTransId="{3F1C2B10-A62C-F642-B5EC-38D717A04E0C}" sibTransId="{EFF67AF3-39A3-A146-BBF5-513FFB6D211E}"/>
    <dgm:cxn modelId="{ABA356E0-BDBF-3A43-A7B9-751837DB33C3}" srcId="{0D136469-6D35-C44C-B673-B12BBAE4F16A}" destId="{FDB1E4F0-8083-0E43-9BE6-C974B1AE186D}" srcOrd="0" destOrd="0" parTransId="{A518FBD1-1150-FB46-85C6-0D9446A5D8CA}" sibTransId="{07CF90B6-CC8E-C548-AFAB-D7032714F06D}"/>
    <dgm:cxn modelId="{7B92B4E0-119E-5D49-9721-D3DC31D1A44D}" srcId="{65C8F856-FCA0-C84B-A564-5D94A07BD6E6}" destId="{0125C11B-8DAB-224A-BCAB-687A23F71FC4}" srcOrd="0" destOrd="0" parTransId="{9DE18C60-F5EB-6C40-867D-B17E4D120AFC}" sibTransId="{B35C868F-46EA-5749-9E2B-5500C9100651}"/>
    <dgm:cxn modelId="{4D1DEAE1-DFC1-9F4A-ADFE-2CDBC526C10A}" type="presOf" srcId="{0014252F-1D6D-7E48-95C9-E87790F677A7}" destId="{A2BDC79E-A7B8-7648-9DD9-8B724C1C40FE}" srcOrd="0" destOrd="0" presId="urn:microsoft.com/office/officeart/2005/8/layout/hierarchy2"/>
    <dgm:cxn modelId="{451C50E3-A528-494C-9E7F-AA1509DC32C7}" type="presOf" srcId="{C4BC6FCA-89F2-FB41-921E-A381639D921C}" destId="{BAA898CC-38A1-6F49-9C09-5EDB958AE182}" srcOrd="1" destOrd="0" presId="urn:microsoft.com/office/officeart/2005/8/layout/hierarchy2"/>
    <dgm:cxn modelId="{9D63A7E8-1FAC-0C45-807C-5CF0B7FA9805}" srcId="{1E5CCEB5-7554-E948-8C03-B4C82CED7AE0}" destId="{0ECD91C8-791A-A047-AD13-257ACFFADBC1}" srcOrd="0" destOrd="0" parTransId="{BA696C48-507C-1444-BA12-88FA7331C644}" sibTransId="{0DFC7EAC-4B64-B748-A04C-2D053CD38BBB}"/>
    <dgm:cxn modelId="{5C4202EA-BF87-2749-9B95-C94D6EDDAEBD}" srcId="{15901886-837F-A344-82BE-1836871E2493}" destId="{4186ABCC-C009-6145-8C3A-513A128432B6}" srcOrd="0" destOrd="0" parTransId="{589E394C-4693-1B41-93B6-700376595C25}" sibTransId="{3EED35D1-76F8-2C4D-8898-28C0D6CB8BEC}"/>
    <dgm:cxn modelId="{FA12CFF2-E8AA-3840-BD1F-8661B67B7A7D}" type="presOf" srcId="{C4CA8FAB-A0B4-1040-A515-E7DCF1E8643A}" destId="{73B6873C-99CC-B043-A2A3-516323A2850F}" srcOrd="1" destOrd="0" presId="urn:microsoft.com/office/officeart/2005/8/layout/hierarchy2"/>
    <dgm:cxn modelId="{D82718FF-87C8-A545-9172-28CC3DAF9336}" type="presOf" srcId="{94153E19-2501-0B4F-8D89-2C83AFB7B4C4}" destId="{11560F7D-126E-A844-9EBE-40AD218A93BD}" srcOrd="1" destOrd="0" presId="urn:microsoft.com/office/officeart/2005/8/layout/hierarchy2"/>
    <dgm:cxn modelId="{767187F6-CCCC-9B40-942F-2452E09D3E0D}" type="presParOf" srcId="{228891F8-93AA-2449-A7F5-43BBF2FFCF61}" destId="{EB4747E3-0D86-254C-A475-F86C88549DE5}" srcOrd="0" destOrd="0" presId="urn:microsoft.com/office/officeart/2005/8/layout/hierarchy2"/>
    <dgm:cxn modelId="{C479A81B-5B2F-1F4A-92AE-C0448D7ABDCD}" type="presParOf" srcId="{EB4747E3-0D86-254C-A475-F86C88549DE5}" destId="{39917566-0581-F74A-B1F4-17E557C99B74}" srcOrd="0" destOrd="0" presId="urn:microsoft.com/office/officeart/2005/8/layout/hierarchy2"/>
    <dgm:cxn modelId="{211B96C4-52C2-8C4A-8182-F0FE9A2F5E22}" type="presParOf" srcId="{EB4747E3-0D86-254C-A475-F86C88549DE5}" destId="{6168EFC1-39FF-814B-AF19-66A83EF5F9E2}" srcOrd="1" destOrd="0" presId="urn:microsoft.com/office/officeart/2005/8/layout/hierarchy2"/>
    <dgm:cxn modelId="{5F02B8DA-C4C3-2D40-B24F-AA47B2A5093B}" type="presParOf" srcId="{6168EFC1-39FF-814B-AF19-66A83EF5F9E2}" destId="{48EC7303-9F7C-114E-BA03-DD98C214D77F}" srcOrd="0" destOrd="0" presId="urn:microsoft.com/office/officeart/2005/8/layout/hierarchy2"/>
    <dgm:cxn modelId="{913D9C32-70AB-4D44-9AA5-198A2AC6F801}" type="presParOf" srcId="{48EC7303-9F7C-114E-BA03-DD98C214D77F}" destId="{8CD3A1AA-8D2F-E644-B9F5-BD0E7E848CEF}" srcOrd="0" destOrd="0" presId="urn:microsoft.com/office/officeart/2005/8/layout/hierarchy2"/>
    <dgm:cxn modelId="{C4273668-D3B8-2F49-8B0C-7305B7FF141E}" type="presParOf" srcId="{6168EFC1-39FF-814B-AF19-66A83EF5F9E2}" destId="{E147A4BD-BC58-5041-AC18-0F8FC4B08189}" srcOrd="1" destOrd="0" presId="urn:microsoft.com/office/officeart/2005/8/layout/hierarchy2"/>
    <dgm:cxn modelId="{110A9BB6-106C-2F44-A125-B4209F44E547}" type="presParOf" srcId="{E147A4BD-BC58-5041-AC18-0F8FC4B08189}" destId="{81F038B7-B45B-714B-BF2C-2A9D862A501E}" srcOrd="0" destOrd="0" presId="urn:microsoft.com/office/officeart/2005/8/layout/hierarchy2"/>
    <dgm:cxn modelId="{B1DCF47B-5D68-AB4E-8672-B6C51FEF4C0E}" type="presParOf" srcId="{E147A4BD-BC58-5041-AC18-0F8FC4B08189}" destId="{01D6D006-35F2-7241-BA66-CDD5C5DD3C15}" srcOrd="1" destOrd="0" presId="urn:microsoft.com/office/officeart/2005/8/layout/hierarchy2"/>
    <dgm:cxn modelId="{5F397BC0-B875-1F4E-A31E-E787E7F6D1B5}" type="presParOf" srcId="{01D6D006-35F2-7241-BA66-CDD5C5DD3C15}" destId="{2BB499D1-3468-4046-B472-0B72931B3903}" srcOrd="0" destOrd="0" presId="urn:microsoft.com/office/officeart/2005/8/layout/hierarchy2"/>
    <dgm:cxn modelId="{F38054E8-8739-654E-A829-1BA2E12DAA3C}" type="presParOf" srcId="{2BB499D1-3468-4046-B472-0B72931B3903}" destId="{73B6873C-99CC-B043-A2A3-516323A2850F}" srcOrd="0" destOrd="0" presId="urn:microsoft.com/office/officeart/2005/8/layout/hierarchy2"/>
    <dgm:cxn modelId="{3164B862-C997-AE45-9D20-938EB622F4ED}" type="presParOf" srcId="{01D6D006-35F2-7241-BA66-CDD5C5DD3C15}" destId="{5ABFCED7-EF43-FE4A-99AE-ABC23A1B86B6}" srcOrd="1" destOrd="0" presId="urn:microsoft.com/office/officeart/2005/8/layout/hierarchy2"/>
    <dgm:cxn modelId="{40A12709-1B67-FF4F-B508-42EAFFB9C04D}" type="presParOf" srcId="{5ABFCED7-EF43-FE4A-99AE-ABC23A1B86B6}" destId="{A52B7523-368C-6645-BCC8-518B82D189EA}" srcOrd="0" destOrd="0" presId="urn:microsoft.com/office/officeart/2005/8/layout/hierarchy2"/>
    <dgm:cxn modelId="{20C31519-72D0-CF41-AB38-BB19FBA58A82}" type="presParOf" srcId="{5ABFCED7-EF43-FE4A-99AE-ABC23A1B86B6}" destId="{EC2048A7-D35D-4B44-9298-A1FFB7B53E16}" srcOrd="1" destOrd="0" presId="urn:microsoft.com/office/officeart/2005/8/layout/hierarchy2"/>
    <dgm:cxn modelId="{16FDB7F0-50FC-7548-9F30-42208566D972}" type="presParOf" srcId="{EC2048A7-D35D-4B44-9298-A1FFB7B53E16}" destId="{7D2387AF-95C4-FB48-A30E-F45FCAB6EC00}" srcOrd="0" destOrd="0" presId="urn:microsoft.com/office/officeart/2005/8/layout/hierarchy2"/>
    <dgm:cxn modelId="{092F4C5E-AEEF-9A4D-A552-7D1D0BFBD23D}" type="presParOf" srcId="{7D2387AF-95C4-FB48-A30E-F45FCAB6EC00}" destId="{42EB8513-6714-4B4B-96D6-12221CF05215}" srcOrd="0" destOrd="0" presId="urn:microsoft.com/office/officeart/2005/8/layout/hierarchy2"/>
    <dgm:cxn modelId="{C89B0882-82B5-CB40-870E-B087F75D7618}" type="presParOf" srcId="{EC2048A7-D35D-4B44-9298-A1FFB7B53E16}" destId="{91065823-4FA6-B443-B6A4-4045870E8AFD}" srcOrd="1" destOrd="0" presId="urn:microsoft.com/office/officeart/2005/8/layout/hierarchy2"/>
    <dgm:cxn modelId="{9245E87E-7832-804A-9B18-DAE4E7733CC7}" type="presParOf" srcId="{91065823-4FA6-B443-B6A4-4045870E8AFD}" destId="{5D46751A-5A68-8547-920A-7A71408ECB05}" srcOrd="0" destOrd="0" presId="urn:microsoft.com/office/officeart/2005/8/layout/hierarchy2"/>
    <dgm:cxn modelId="{F36493FB-9916-CE46-B6BA-487F8DF3D26A}" type="presParOf" srcId="{91065823-4FA6-B443-B6A4-4045870E8AFD}" destId="{E65F8066-C79F-FF4B-B97F-6A7CB48C15D3}" srcOrd="1" destOrd="0" presId="urn:microsoft.com/office/officeart/2005/8/layout/hierarchy2"/>
    <dgm:cxn modelId="{58FA2EBB-2489-2647-AC16-F5225D142F7D}" type="presParOf" srcId="{01D6D006-35F2-7241-BA66-CDD5C5DD3C15}" destId="{464C05DE-60C8-2E49-B761-AA206BDFB366}" srcOrd="2" destOrd="0" presId="urn:microsoft.com/office/officeart/2005/8/layout/hierarchy2"/>
    <dgm:cxn modelId="{DF7169E7-0B5C-A245-B014-6C460DF3A754}" type="presParOf" srcId="{464C05DE-60C8-2E49-B761-AA206BDFB366}" destId="{54A69681-CF86-9A43-BCE1-9712B8BFF322}" srcOrd="0" destOrd="0" presId="urn:microsoft.com/office/officeart/2005/8/layout/hierarchy2"/>
    <dgm:cxn modelId="{104C13BC-600D-454F-AC62-EDEECE1F98F6}" type="presParOf" srcId="{01D6D006-35F2-7241-BA66-CDD5C5DD3C15}" destId="{74FC949B-BED2-DF4B-9A81-C4C98422B78A}" srcOrd="3" destOrd="0" presId="urn:microsoft.com/office/officeart/2005/8/layout/hierarchy2"/>
    <dgm:cxn modelId="{DBB703E0-14CB-5F45-B965-38FBDA6B39C9}" type="presParOf" srcId="{74FC949B-BED2-DF4B-9A81-C4C98422B78A}" destId="{A2BDC79E-A7B8-7648-9DD9-8B724C1C40FE}" srcOrd="0" destOrd="0" presId="urn:microsoft.com/office/officeart/2005/8/layout/hierarchy2"/>
    <dgm:cxn modelId="{F356849E-0DFA-E747-9002-11DA43ED0350}" type="presParOf" srcId="{74FC949B-BED2-DF4B-9A81-C4C98422B78A}" destId="{4307B0DB-3E26-3C4D-AF7E-AE0C67875A7A}" srcOrd="1" destOrd="0" presId="urn:microsoft.com/office/officeart/2005/8/layout/hierarchy2"/>
    <dgm:cxn modelId="{ED295958-D362-4642-AADA-778A7F8E235E}" type="presParOf" srcId="{4307B0DB-3E26-3C4D-AF7E-AE0C67875A7A}" destId="{9CF6C2FD-5E45-854C-9053-A766EAEDC440}" srcOrd="0" destOrd="0" presId="urn:microsoft.com/office/officeart/2005/8/layout/hierarchy2"/>
    <dgm:cxn modelId="{B896115D-1235-D448-879E-279E9F31C1DD}" type="presParOf" srcId="{9CF6C2FD-5E45-854C-9053-A766EAEDC440}" destId="{82924A11-E33F-C640-B8B2-D46B0C62660B}" srcOrd="0" destOrd="0" presId="urn:microsoft.com/office/officeart/2005/8/layout/hierarchy2"/>
    <dgm:cxn modelId="{4EDA2F30-9373-CF49-AFF0-00D3F5109588}" type="presParOf" srcId="{4307B0DB-3E26-3C4D-AF7E-AE0C67875A7A}" destId="{6732BEFD-5E07-574E-8E99-ECC952972DB7}" srcOrd="1" destOrd="0" presId="urn:microsoft.com/office/officeart/2005/8/layout/hierarchy2"/>
    <dgm:cxn modelId="{07CB313D-BC8C-044C-BEFF-5ABD4BC88297}" type="presParOf" srcId="{6732BEFD-5E07-574E-8E99-ECC952972DB7}" destId="{99F871AA-0A20-3F42-B3BE-C1AE9B05ADE8}" srcOrd="0" destOrd="0" presId="urn:microsoft.com/office/officeart/2005/8/layout/hierarchy2"/>
    <dgm:cxn modelId="{7B5DB564-8749-2F46-A1B1-6D06F4A1DDBC}" type="presParOf" srcId="{6732BEFD-5E07-574E-8E99-ECC952972DB7}" destId="{84111260-764E-7D47-A3C5-742DCA19B325}" srcOrd="1" destOrd="0" presId="urn:microsoft.com/office/officeart/2005/8/layout/hierarchy2"/>
    <dgm:cxn modelId="{C5DCB633-FD8E-754D-8E55-323BE0125AF9}" type="presParOf" srcId="{6168EFC1-39FF-814B-AF19-66A83EF5F9E2}" destId="{79C604A8-5741-8643-A4F2-0334F5809430}" srcOrd="2" destOrd="0" presId="urn:microsoft.com/office/officeart/2005/8/layout/hierarchy2"/>
    <dgm:cxn modelId="{B3A7836F-21DD-684E-9967-80AE5414FF0B}" type="presParOf" srcId="{79C604A8-5741-8643-A4F2-0334F5809430}" destId="{16AF8E71-E959-994B-B6A3-913273F85FE1}" srcOrd="0" destOrd="0" presId="urn:microsoft.com/office/officeart/2005/8/layout/hierarchy2"/>
    <dgm:cxn modelId="{71D0ECF3-B39F-1442-9F3B-F75E85D638D1}" type="presParOf" srcId="{6168EFC1-39FF-814B-AF19-66A83EF5F9E2}" destId="{0FA0A427-08DD-314C-90C9-9FF6BB756E1F}" srcOrd="3" destOrd="0" presId="urn:microsoft.com/office/officeart/2005/8/layout/hierarchy2"/>
    <dgm:cxn modelId="{D8C99E69-219D-4F43-A199-F0DBEF1B0122}" type="presParOf" srcId="{0FA0A427-08DD-314C-90C9-9FF6BB756E1F}" destId="{9CEFDA80-0C8E-3945-9DAA-4EC712D32B82}" srcOrd="0" destOrd="0" presId="urn:microsoft.com/office/officeart/2005/8/layout/hierarchy2"/>
    <dgm:cxn modelId="{02918651-A11E-BE40-AD1B-0E2E945E2063}" type="presParOf" srcId="{0FA0A427-08DD-314C-90C9-9FF6BB756E1F}" destId="{31E7E6A4-F6CA-DE40-B72E-621FDCB8F15B}" srcOrd="1" destOrd="0" presId="urn:microsoft.com/office/officeart/2005/8/layout/hierarchy2"/>
    <dgm:cxn modelId="{24066750-545C-E544-989A-D3E10E98E284}" type="presParOf" srcId="{31E7E6A4-F6CA-DE40-B72E-621FDCB8F15B}" destId="{D7F48C76-F0D6-3A41-B38D-2DABEAF99EC5}" srcOrd="0" destOrd="0" presId="urn:microsoft.com/office/officeart/2005/8/layout/hierarchy2"/>
    <dgm:cxn modelId="{8356E347-19E8-5F45-B557-46C6AFE9428D}" type="presParOf" srcId="{D7F48C76-F0D6-3A41-B38D-2DABEAF99EC5}" destId="{BAA898CC-38A1-6F49-9C09-5EDB958AE182}" srcOrd="0" destOrd="0" presId="urn:microsoft.com/office/officeart/2005/8/layout/hierarchy2"/>
    <dgm:cxn modelId="{0971494E-16E5-0746-BB3E-AA166C7A438F}" type="presParOf" srcId="{31E7E6A4-F6CA-DE40-B72E-621FDCB8F15B}" destId="{F2AFFB09-D23B-8841-9A1A-38812A8DDC4D}" srcOrd="1" destOrd="0" presId="urn:microsoft.com/office/officeart/2005/8/layout/hierarchy2"/>
    <dgm:cxn modelId="{4D5E14D7-3F5F-4644-8AC5-0E8C5153DB27}" type="presParOf" srcId="{F2AFFB09-D23B-8841-9A1A-38812A8DDC4D}" destId="{AA7B0E50-F8D7-414F-82CA-8E8395420FAE}" srcOrd="0" destOrd="0" presId="urn:microsoft.com/office/officeart/2005/8/layout/hierarchy2"/>
    <dgm:cxn modelId="{3B075049-A4BA-3F46-8803-85BD4CFED10E}" type="presParOf" srcId="{F2AFFB09-D23B-8841-9A1A-38812A8DDC4D}" destId="{F4E70A4E-F591-EB4D-A8C1-AF19BD50615B}" srcOrd="1" destOrd="0" presId="urn:microsoft.com/office/officeart/2005/8/layout/hierarchy2"/>
    <dgm:cxn modelId="{DB4DC86E-6F34-C446-9208-9325BDA30E5B}" type="presParOf" srcId="{F4E70A4E-F591-EB4D-A8C1-AF19BD50615B}" destId="{B105DF41-0F23-1C4F-A338-DDCB54A615B6}" srcOrd="0" destOrd="0" presId="urn:microsoft.com/office/officeart/2005/8/layout/hierarchy2"/>
    <dgm:cxn modelId="{8B784B9A-3F5E-F246-96D8-E26E8BAA8ABC}" type="presParOf" srcId="{B105DF41-0F23-1C4F-A338-DDCB54A615B6}" destId="{C1AD70AF-8E38-F74A-9A9F-41EE07473FD9}" srcOrd="0" destOrd="0" presId="urn:microsoft.com/office/officeart/2005/8/layout/hierarchy2"/>
    <dgm:cxn modelId="{C918BCB7-DA41-3943-9383-E21501CBE81A}" type="presParOf" srcId="{F4E70A4E-F591-EB4D-A8C1-AF19BD50615B}" destId="{E0F40BB9-2B74-1C46-8C90-837A0A6933DB}" srcOrd="1" destOrd="0" presId="urn:microsoft.com/office/officeart/2005/8/layout/hierarchy2"/>
    <dgm:cxn modelId="{5C20D6EF-8FD1-0346-BE8A-EE8240B6FBC4}" type="presParOf" srcId="{E0F40BB9-2B74-1C46-8C90-837A0A6933DB}" destId="{5424993D-A43C-6245-A012-E76A6DA5B239}" srcOrd="0" destOrd="0" presId="urn:microsoft.com/office/officeart/2005/8/layout/hierarchy2"/>
    <dgm:cxn modelId="{16208677-F50F-2349-A250-95E5AB0CC405}" type="presParOf" srcId="{E0F40BB9-2B74-1C46-8C90-837A0A6933DB}" destId="{8AC62A04-1713-E145-9C7E-FC9F588E6F28}" srcOrd="1" destOrd="0" presId="urn:microsoft.com/office/officeart/2005/8/layout/hierarchy2"/>
    <dgm:cxn modelId="{B76B77FE-B595-1B4E-989F-80C44BC1674A}" type="presParOf" srcId="{31E7E6A4-F6CA-DE40-B72E-621FDCB8F15B}" destId="{2B559AF2-DEEC-3A4C-A14C-0C267C162053}" srcOrd="2" destOrd="0" presId="urn:microsoft.com/office/officeart/2005/8/layout/hierarchy2"/>
    <dgm:cxn modelId="{BF0E59AC-944C-B64E-A18C-2848B8D76B1F}" type="presParOf" srcId="{2B559AF2-DEEC-3A4C-A14C-0C267C162053}" destId="{11560F7D-126E-A844-9EBE-40AD218A93BD}" srcOrd="0" destOrd="0" presId="urn:microsoft.com/office/officeart/2005/8/layout/hierarchy2"/>
    <dgm:cxn modelId="{CA26F013-2F14-2843-8966-F1D6364C1D46}" type="presParOf" srcId="{31E7E6A4-F6CA-DE40-B72E-621FDCB8F15B}" destId="{70B1417E-69E8-F449-B64F-AD4A12855894}" srcOrd="3" destOrd="0" presId="urn:microsoft.com/office/officeart/2005/8/layout/hierarchy2"/>
    <dgm:cxn modelId="{8D57517B-DD9A-A84A-B686-2B9C9D4E9434}" type="presParOf" srcId="{70B1417E-69E8-F449-B64F-AD4A12855894}" destId="{EA658536-9367-FF44-8F1F-088D37D6625E}" srcOrd="0" destOrd="0" presId="urn:microsoft.com/office/officeart/2005/8/layout/hierarchy2"/>
    <dgm:cxn modelId="{4A6EE70B-2E5A-EF4E-A337-54ED2046622A}" type="presParOf" srcId="{70B1417E-69E8-F449-B64F-AD4A12855894}" destId="{438E8E5D-4B41-C94E-AB3C-44B9F281AA5C}" srcOrd="1" destOrd="0" presId="urn:microsoft.com/office/officeart/2005/8/layout/hierarchy2"/>
    <dgm:cxn modelId="{7405DBA3-FD0F-CC46-A244-CCC82A3F5EC1}" type="presParOf" srcId="{438E8E5D-4B41-C94E-AB3C-44B9F281AA5C}" destId="{19DB75BF-97CA-A941-95A9-0B4F45CA77B9}" srcOrd="0" destOrd="0" presId="urn:microsoft.com/office/officeart/2005/8/layout/hierarchy2"/>
    <dgm:cxn modelId="{DADBF629-F8F8-D04A-A91F-F953C9CD8793}" type="presParOf" srcId="{19DB75BF-97CA-A941-95A9-0B4F45CA77B9}" destId="{B2BE1B54-D0E0-E74D-A56D-93C0435425AA}" srcOrd="0" destOrd="0" presId="urn:microsoft.com/office/officeart/2005/8/layout/hierarchy2"/>
    <dgm:cxn modelId="{B677224A-A6AC-9C4C-ADCF-18CA925F6506}" type="presParOf" srcId="{438E8E5D-4B41-C94E-AB3C-44B9F281AA5C}" destId="{5B040237-42DF-2E44-A92E-11E081C8AD0E}" srcOrd="1" destOrd="0" presId="urn:microsoft.com/office/officeart/2005/8/layout/hierarchy2"/>
    <dgm:cxn modelId="{4540A5DD-BD13-2946-B6B0-3A3DFBDEBFD8}" type="presParOf" srcId="{5B040237-42DF-2E44-A92E-11E081C8AD0E}" destId="{B4E7737D-4D84-ED4A-8865-CFA312C57B4D}" srcOrd="0" destOrd="0" presId="urn:microsoft.com/office/officeart/2005/8/layout/hierarchy2"/>
    <dgm:cxn modelId="{CE1A9C78-16B2-E640-9611-37070D56C494}" type="presParOf" srcId="{5B040237-42DF-2E44-A92E-11E081C8AD0E}" destId="{9A210C26-D51D-6945-9F90-D6B6A61EA5B7}" srcOrd="1" destOrd="0" presId="urn:microsoft.com/office/officeart/2005/8/layout/hierarchy2"/>
    <dgm:cxn modelId="{F80C6385-79D7-4245-ABAB-BE15267A9482}" type="presParOf" srcId="{31E7E6A4-F6CA-DE40-B72E-621FDCB8F15B}" destId="{83977AC8-A95C-9845-AA10-790D0D9539E2}" srcOrd="4" destOrd="0" presId="urn:microsoft.com/office/officeart/2005/8/layout/hierarchy2"/>
    <dgm:cxn modelId="{D1081196-2DA6-604D-A04F-43848EDFD98B}" type="presParOf" srcId="{83977AC8-A95C-9845-AA10-790D0D9539E2}" destId="{E14A28A1-3725-9743-853E-06795EF3AD78}" srcOrd="0" destOrd="0" presId="urn:microsoft.com/office/officeart/2005/8/layout/hierarchy2"/>
    <dgm:cxn modelId="{00B4F78F-C21C-684A-B3DC-0D83C11AE13F}" type="presParOf" srcId="{31E7E6A4-F6CA-DE40-B72E-621FDCB8F15B}" destId="{E3B9030D-FF14-8145-A0DF-4343EEC77044}" srcOrd="5" destOrd="0" presId="urn:microsoft.com/office/officeart/2005/8/layout/hierarchy2"/>
    <dgm:cxn modelId="{252B264C-A181-964A-90A3-72B7E5E0F0D6}" type="presParOf" srcId="{E3B9030D-FF14-8145-A0DF-4343EEC77044}" destId="{A6516EF6-B3F2-064A-8BBD-FFD066C290F6}" srcOrd="0" destOrd="0" presId="urn:microsoft.com/office/officeart/2005/8/layout/hierarchy2"/>
    <dgm:cxn modelId="{9CA87442-DF63-4C4B-9157-E0265DB98DC5}" type="presParOf" srcId="{E3B9030D-FF14-8145-A0DF-4343EEC77044}" destId="{A05FE518-E45E-7C4A-9224-95DBDB3F1795}" srcOrd="1" destOrd="0" presId="urn:microsoft.com/office/officeart/2005/8/layout/hierarchy2"/>
    <dgm:cxn modelId="{9F0EEFA0-FFA8-454A-A77D-3AD0F113F964}" type="presParOf" srcId="{A05FE518-E45E-7C4A-9224-95DBDB3F1795}" destId="{3D8274A0-17D2-1045-9559-738D885F3F64}" srcOrd="0" destOrd="0" presId="urn:microsoft.com/office/officeart/2005/8/layout/hierarchy2"/>
    <dgm:cxn modelId="{3BA8DB11-6C41-D74F-B793-AAE95A6064C3}" type="presParOf" srcId="{3D8274A0-17D2-1045-9559-738D885F3F64}" destId="{5E47EC76-BDE3-DD4F-BB92-D2978DEE6696}" srcOrd="0" destOrd="0" presId="urn:microsoft.com/office/officeart/2005/8/layout/hierarchy2"/>
    <dgm:cxn modelId="{956B9545-29B8-BC47-906F-A4DA65504A62}" type="presParOf" srcId="{A05FE518-E45E-7C4A-9224-95DBDB3F1795}" destId="{B78A2636-7344-1645-A7D4-CCCAB0740CE0}" srcOrd="1" destOrd="0" presId="urn:microsoft.com/office/officeart/2005/8/layout/hierarchy2"/>
    <dgm:cxn modelId="{D2FC862E-BB03-8243-B303-28875B6E95B8}" type="presParOf" srcId="{B78A2636-7344-1645-A7D4-CCCAB0740CE0}" destId="{67279F73-2C43-7A46-978D-917FD5F0D763}" srcOrd="0" destOrd="0" presId="urn:microsoft.com/office/officeart/2005/8/layout/hierarchy2"/>
    <dgm:cxn modelId="{CF23B2E6-EC6B-EC42-A79A-08FDB9FFC53D}" type="presParOf" srcId="{B78A2636-7344-1645-A7D4-CCCAB0740CE0}" destId="{B6F51651-45AD-004B-A594-E4C4908D8842}" srcOrd="1" destOrd="0" presId="urn:microsoft.com/office/officeart/2005/8/layout/hierarchy2"/>
    <dgm:cxn modelId="{204E7EBB-BC7A-1D49-9E14-A925E45F04D7}" type="presParOf" srcId="{A05FE518-E45E-7C4A-9224-95DBDB3F1795}" destId="{63BF65F7-B992-C440-9950-3554A45DB6AD}" srcOrd="2" destOrd="0" presId="urn:microsoft.com/office/officeart/2005/8/layout/hierarchy2"/>
    <dgm:cxn modelId="{A9781B59-AC83-CC4B-A4E1-D5A112F4AC62}" type="presParOf" srcId="{63BF65F7-B992-C440-9950-3554A45DB6AD}" destId="{E1557B97-A78B-2E48-86B8-1E22F083C24A}" srcOrd="0" destOrd="0" presId="urn:microsoft.com/office/officeart/2005/8/layout/hierarchy2"/>
    <dgm:cxn modelId="{E55A8F1D-6F9B-284F-BD21-551E2FA2C84D}" type="presParOf" srcId="{A05FE518-E45E-7C4A-9224-95DBDB3F1795}" destId="{611033B5-60D4-C44D-92A5-90F7DCA8F571}" srcOrd="3" destOrd="0" presId="urn:microsoft.com/office/officeart/2005/8/layout/hierarchy2"/>
    <dgm:cxn modelId="{85FACDEE-9299-3140-855C-8D37068612C2}" type="presParOf" srcId="{611033B5-60D4-C44D-92A5-90F7DCA8F571}" destId="{4A3F6FF2-1831-8246-8186-B73486352C91}" srcOrd="0" destOrd="0" presId="urn:microsoft.com/office/officeart/2005/8/layout/hierarchy2"/>
    <dgm:cxn modelId="{9BA3744D-0CC6-D543-821F-938865755C19}" type="presParOf" srcId="{611033B5-60D4-C44D-92A5-90F7DCA8F571}" destId="{795A9775-FB4A-E14B-B9C7-61B3A636DEBB}" srcOrd="1" destOrd="0" presId="urn:microsoft.com/office/officeart/2005/8/layout/hierarchy2"/>
    <dgm:cxn modelId="{71A77A07-7DFB-3342-9370-2E494EFC3E78}" type="presParOf" srcId="{6168EFC1-39FF-814B-AF19-66A83EF5F9E2}" destId="{93285000-3BCD-154D-A65F-184CF30C2419}" srcOrd="4" destOrd="0" presId="urn:microsoft.com/office/officeart/2005/8/layout/hierarchy2"/>
    <dgm:cxn modelId="{3CD9E86C-8337-B542-9ECA-00B958086EFD}" type="presParOf" srcId="{93285000-3BCD-154D-A65F-184CF30C2419}" destId="{67222761-C323-AC48-AEFB-D5A3CBF0C359}" srcOrd="0" destOrd="0" presId="urn:microsoft.com/office/officeart/2005/8/layout/hierarchy2"/>
    <dgm:cxn modelId="{158EB1A3-543D-9545-AE8D-94A88CBFE65E}" type="presParOf" srcId="{6168EFC1-39FF-814B-AF19-66A83EF5F9E2}" destId="{20284D10-5327-E74C-B171-8BC17E9D2A91}" srcOrd="5" destOrd="0" presId="urn:microsoft.com/office/officeart/2005/8/layout/hierarchy2"/>
    <dgm:cxn modelId="{21249AAB-C6AC-1344-B6E2-187E08923174}" type="presParOf" srcId="{20284D10-5327-E74C-B171-8BC17E9D2A91}" destId="{38C27CB5-4D06-8C44-851B-61D001EAFA9A}" srcOrd="0" destOrd="0" presId="urn:microsoft.com/office/officeart/2005/8/layout/hierarchy2"/>
    <dgm:cxn modelId="{8C973B40-5DEF-BD48-B31E-A0C5FFE56F6D}" type="presParOf" srcId="{20284D10-5327-E74C-B171-8BC17E9D2A91}" destId="{3535C93A-1BE5-9F47-AFFB-223A0BCD2EFB}" srcOrd="1" destOrd="0" presId="urn:microsoft.com/office/officeart/2005/8/layout/hierarchy2"/>
    <dgm:cxn modelId="{1695467B-E0CC-4C47-B7E2-557CA2ED68C4}" type="presParOf" srcId="{3535C93A-1BE5-9F47-AFFB-223A0BCD2EFB}" destId="{D28F3D10-2351-0045-951B-A45226F5A808}" srcOrd="0" destOrd="0" presId="urn:microsoft.com/office/officeart/2005/8/layout/hierarchy2"/>
    <dgm:cxn modelId="{2AA586A7-5896-7C41-972F-A403F57E77FC}" type="presParOf" srcId="{D28F3D10-2351-0045-951B-A45226F5A808}" destId="{8BB95704-0405-564E-9E3E-62AD603C8248}" srcOrd="0" destOrd="0" presId="urn:microsoft.com/office/officeart/2005/8/layout/hierarchy2"/>
    <dgm:cxn modelId="{54CB2802-477A-C34D-B3B1-84645E6438C6}" type="presParOf" srcId="{3535C93A-1BE5-9F47-AFFB-223A0BCD2EFB}" destId="{05C2E7E8-67F2-F943-BDC7-AA1EC4188589}" srcOrd="1" destOrd="0" presId="urn:microsoft.com/office/officeart/2005/8/layout/hierarchy2"/>
    <dgm:cxn modelId="{53E1A9E6-D7A1-3044-8D2F-F65AD35583F0}" type="presParOf" srcId="{05C2E7E8-67F2-F943-BDC7-AA1EC4188589}" destId="{FF415EBF-6D30-464D-8E7C-B1D23F94F18C}" srcOrd="0" destOrd="0" presId="urn:microsoft.com/office/officeart/2005/8/layout/hierarchy2"/>
    <dgm:cxn modelId="{1C474082-147E-BE45-83EF-18927EEAB364}" type="presParOf" srcId="{05C2E7E8-67F2-F943-BDC7-AA1EC4188589}" destId="{38F0F42F-D2AE-434D-94CC-18EE7D04A607}" srcOrd="1" destOrd="0" presId="urn:microsoft.com/office/officeart/2005/8/layout/hierarchy2"/>
    <dgm:cxn modelId="{922B2871-4623-2C40-BF22-C435574CCA1D}" type="presParOf" srcId="{38F0F42F-D2AE-434D-94CC-18EE7D04A607}" destId="{374F011D-A286-024B-A55C-A402CDD5A80B}" srcOrd="0" destOrd="0" presId="urn:microsoft.com/office/officeart/2005/8/layout/hierarchy2"/>
    <dgm:cxn modelId="{18557F5C-48CC-A749-A801-195C1D800A8E}" type="presParOf" srcId="{374F011D-A286-024B-A55C-A402CDD5A80B}" destId="{1520ABDA-D2F8-A840-97EE-C257FD61343E}" srcOrd="0" destOrd="0" presId="urn:microsoft.com/office/officeart/2005/8/layout/hierarchy2"/>
    <dgm:cxn modelId="{F639280C-6C4B-6E4C-92BE-C6A870190E6B}" type="presParOf" srcId="{38F0F42F-D2AE-434D-94CC-18EE7D04A607}" destId="{FEC51797-3075-C94E-93F8-D3947B5F8D58}" srcOrd="1" destOrd="0" presId="urn:microsoft.com/office/officeart/2005/8/layout/hierarchy2"/>
    <dgm:cxn modelId="{0AA25924-93FE-3B4D-B0A5-F2805D45C962}" type="presParOf" srcId="{FEC51797-3075-C94E-93F8-D3947B5F8D58}" destId="{A242D590-72D1-354C-9D82-695D80387109}" srcOrd="0" destOrd="0" presId="urn:microsoft.com/office/officeart/2005/8/layout/hierarchy2"/>
    <dgm:cxn modelId="{E7B56D89-F0B2-A74A-9E6C-BEE062A7742E}" type="presParOf" srcId="{FEC51797-3075-C94E-93F8-D3947B5F8D58}" destId="{517B55BD-CA28-4F44-BAE7-04E5255E1D92}" srcOrd="1" destOrd="0" presId="urn:microsoft.com/office/officeart/2005/8/layout/hierarchy2"/>
    <dgm:cxn modelId="{8A637AED-1D24-ED4B-B69C-4C3CDC10A6C9}" type="presParOf" srcId="{3535C93A-1BE5-9F47-AFFB-223A0BCD2EFB}" destId="{D2C498FE-9E20-3D4B-BE8C-0BD22FA47E12}" srcOrd="2" destOrd="0" presId="urn:microsoft.com/office/officeart/2005/8/layout/hierarchy2"/>
    <dgm:cxn modelId="{0C3406A3-B8EF-C04B-AD52-CFBA35E1F5B7}" type="presParOf" srcId="{D2C498FE-9E20-3D4B-BE8C-0BD22FA47E12}" destId="{CB105C93-7765-994C-B5E3-D94ACD620218}" srcOrd="0" destOrd="0" presId="urn:microsoft.com/office/officeart/2005/8/layout/hierarchy2"/>
    <dgm:cxn modelId="{47552FA0-13CE-1A4A-B346-7ABD2755FA85}" type="presParOf" srcId="{3535C93A-1BE5-9F47-AFFB-223A0BCD2EFB}" destId="{82F9A0B5-6E1A-EB43-ACDB-42EA9BDE881E}" srcOrd="3" destOrd="0" presId="urn:microsoft.com/office/officeart/2005/8/layout/hierarchy2"/>
    <dgm:cxn modelId="{494545D6-90CA-324D-9518-4CA4902985DA}" type="presParOf" srcId="{82F9A0B5-6E1A-EB43-ACDB-42EA9BDE881E}" destId="{BEEDDE23-D25F-E648-918E-79D915E78CDC}" srcOrd="0" destOrd="0" presId="urn:microsoft.com/office/officeart/2005/8/layout/hierarchy2"/>
    <dgm:cxn modelId="{75745D2C-637C-D942-B7D3-80B3DBDAF97B}" type="presParOf" srcId="{82F9A0B5-6E1A-EB43-ACDB-42EA9BDE881E}" destId="{580FFFB9-E174-A64C-81E8-2640ED7CE13D}" srcOrd="1" destOrd="0" presId="urn:microsoft.com/office/officeart/2005/8/layout/hierarchy2"/>
    <dgm:cxn modelId="{3951BBC7-6071-9348-B8A9-0DE3DED679B9}" type="presParOf" srcId="{580FFFB9-E174-A64C-81E8-2640ED7CE13D}" destId="{C56ED397-83D8-3E47-9B59-68C112854E69}" srcOrd="0" destOrd="0" presId="urn:microsoft.com/office/officeart/2005/8/layout/hierarchy2"/>
    <dgm:cxn modelId="{34260C51-7CB0-D74D-BC75-AB90530D27AC}" type="presParOf" srcId="{C56ED397-83D8-3E47-9B59-68C112854E69}" destId="{A5856E83-7D2D-5B42-A8AB-B5E1F43CDD69}" srcOrd="0" destOrd="0" presId="urn:microsoft.com/office/officeart/2005/8/layout/hierarchy2"/>
    <dgm:cxn modelId="{B916B9AC-7687-E544-B569-760DBD7DB909}" type="presParOf" srcId="{580FFFB9-E174-A64C-81E8-2640ED7CE13D}" destId="{FC5627A2-1EEF-7848-A779-F58C69C4A58A}" srcOrd="1" destOrd="0" presId="urn:microsoft.com/office/officeart/2005/8/layout/hierarchy2"/>
    <dgm:cxn modelId="{641D4C09-4C31-8F4C-847F-531F98E3B5E2}" type="presParOf" srcId="{FC5627A2-1EEF-7848-A779-F58C69C4A58A}" destId="{20A257AF-47FF-284C-8084-CE0F4353684A}" srcOrd="0" destOrd="0" presId="urn:microsoft.com/office/officeart/2005/8/layout/hierarchy2"/>
    <dgm:cxn modelId="{FCB7BB9C-AC4A-054A-8746-BDD67E2E0C10}" type="presParOf" srcId="{FC5627A2-1EEF-7848-A779-F58C69C4A58A}" destId="{9B516CE1-D638-9C44-A2B4-77972333C00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00350A-55C2-9949-A202-260C2D07049F}"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15901886-837F-A344-82BE-1836871E2493}">
      <dgm:prSet phldrT="[Text]"/>
      <dgm:spPr/>
      <dgm:t>
        <a:bodyPr/>
        <a:lstStyle/>
        <a:p>
          <a:r>
            <a:rPr lang="en-US" dirty="0"/>
            <a:t>App</a:t>
          </a:r>
        </a:p>
      </dgm:t>
    </dgm:pt>
    <dgm:pt modelId="{6C5DD89D-F507-8944-940B-5066AF940CFA}" type="parTrans" cxnId="{A91B7BB5-72FB-ED4C-B8EC-1AC0EFDFB2B5}">
      <dgm:prSet/>
      <dgm:spPr/>
      <dgm:t>
        <a:bodyPr/>
        <a:lstStyle/>
        <a:p>
          <a:endParaRPr lang="en-US"/>
        </a:p>
      </dgm:t>
    </dgm:pt>
    <dgm:pt modelId="{D601FB5E-C476-FB4C-9863-2051AE01E885}" type="sibTrans" cxnId="{A91B7BB5-72FB-ED4C-B8EC-1AC0EFDFB2B5}">
      <dgm:prSet/>
      <dgm:spPr/>
      <dgm:t>
        <a:bodyPr/>
        <a:lstStyle/>
        <a:p>
          <a:endParaRPr lang="en-US"/>
        </a:p>
      </dgm:t>
    </dgm:pt>
    <dgm:pt modelId="{4186ABCC-C009-6145-8C3A-513A128432B6}">
      <dgm:prSet phldrT="[Text]"/>
      <dgm:spPr/>
      <dgm:t>
        <a:bodyPr/>
        <a:lstStyle/>
        <a:p>
          <a:r>
            <a:rPr lang="en-US" dirty="0"/>
            <a:t>web</a:t>
          </a:r>
        </a:p>
      </dgm:t>
    </dgm:pt>
    <dgm:pt modelId="{589E394C-4693-1B41-93B6-700376595C25}" type="parTrans" cxnId="{5C4202EA-BF87-2749-9B95-C94D6EDDAEBD}">
      <dgm:prSet/>
      <dgm:spPr/>
      <dgm:t>
        <a:bodyPr/>
        <a:lstStyle/>
        <a:p>
          <a:endParaRPr lang="en-US"/>
        </a:p>
      </dgm:t>
    </dgm:pt>
    <dgm:pt modelId="{3EED35D1-76F8-2C4D-8898-28C0D6CB8BEC}" type="sibTrans" cxnId="{5C4202EA-BF87-2749-9B95-C94D6EDDAEBD}">
      <dgm:prSet/>
      <dgm:spPr/>
      <dgm:t>
        <a:bodyPr/>
        <a:lstStyle/>
        <a:p>
          <a:endParaRPr lang="en-US"/>
        </a:p>
      </dgm:t>
    </dgm:pt>
    <dgm:pt modelId="{65C8F856-FCA0-C84B-A564-5D94A07BD6E6}">
      <dgm:prSet phldrT="[Text]"/>
      <dgm:spPr/>
      <dgm:t>
        <a:bodyPr/>
        <a:lstStyle/>
        <a:p>
          <a:r>
            <a:rPr lang="en-US" dirty="0"/>
            <a:t>Front-end</a:t>
          </a:r>
        </a:p>
      </dgm:t>
    </dgm:pt>
    <dgm:pt modelId="{C4CA8FAB-A0B4-1040-A515-E7DCF1E8643A}" type="parTrans" cxnId="{1A8C4F6C-1292-0E47-9F80-43FFA308E39A}">
      <dgm:prSet/>
      <dgm:spPr/>
      <dgm:t>
        <a:bodyPr/>
        <a:lstStyle/>
        <a:p>
          <a:endParaRPr lang="en-US"/>
        </a:p>
      </dgm:t>
    </dgm:pt>
    <dgm:pt modelId="{C1B5F60C-38EF-1E48-94C3-509A668B615B}" type="sibTrans" cxnId="{1A8C4F6C-1292-0E47-9F80-43FFA308E39A}">
      <dgm:prSet/>
      <dgm:spPr/>
      <dgm:t>
        <a:bodyPr/>
        <a:lstStyle/>
        <a:p>
          <a:endParaRPr lang="en-US"/>
        </a:p>
      </dgm:t>
    </dgm:pt>
    <dgm:pt modelId="{0014252F-1D6D-7E48-95C9-E87790F677A7}">
      <dgm:prSet phldrT="[Text]"/>
      <dgm:spPr/>
      <dgm:t>
        <a:bodyPr/>
        <a:lstStyle/>
        <a:p>
          <a:r>
            <a:rPr lang="en-US" dirty="0"/>
            <a:t>Back-end</a:t>
          </a:r>
        </a:p>
      </dgm:t>
    </dgm:pt>
    <dgm:pt modelId="{9B2F5024-60F5-EA47-963A-9AAD0B04CF45}" type="parTrans" cxnId="{E8C6DC2D-C842-3F44-A5F2-DE9660173C15}">
      <dgm:prSet/>
      <dgm:spPr/>
      <dgm:t>
        <a:bodyPr/>
        <a:lstStyle/>
        <a:p>
          <a:endParaRPr lang="en-US"/>
        </a:p>
      </dgm:t>
    </dgm:pt>
    <dgm:pt modelId="{FDBFA429-09D5-8044-9D14-4C46FC4E01D6}" type="sibTrans" cxnId="{E8C6DC2D-C842-3F44-A5F2-DE9660173C15}">
      <dgm:prSet/>
      <dgm:spPr/>
      <dgm:t>
        <a:bodyPr/>
        <a:lstStyle/>
        <a:p>
          <a:endParaRPr lang="en-US"/>
        </a:p>
      </dgm:t>
    </dgm:pt>
    <dgm:pt modelId="{1E5CCEB5-7554-E948-8C03-B4C82CED7AE0}">
      <dgm:prSet phldrT="[Text]"/>
      <dgm:spPr/>
      <dgm:t>
        <a:bodyPr/>
        <a:lstStyle/>
        <a:p>
          <a:r>
            <a:rPr lang="en-US" dirty="0"/>
            <a:t>Mobile</a:t>
          </a:r>
        </a:p>
      </dgm:t>
    </dgm:pt>
    <dgm:pt modelId="{526C8FD4-5E94-F046-8DDF-A48E971DCABD}" type="parTrans" cxnId="{E736BBCC-3E20-AB4D-951B-5F20AFBB6B3B}">
      <dgm:prSet/>
      <dgm:spPr/>
      <dgm:t>
        <a:bodyPr/>
        <a:lstStyle/>
        <a:p>
          <a:endParaRPr lang="en-US"/>
        </a:p>
      </dgm:t>
    </dgm:pt>
    <dgm:pt modelId="{167FEBD3-7E3B-4A4C-8D4D-338EACFCB490}" type="sibTrans" cxnId="{E736BBCC-3E20-AB4D-951B-5F20AFBB6B3B}">
      <dgm:prSet/>
      <dgm:spPr/>
      <dgm:t>
        <a:bodyPr/>
        <a:lstStyle/>
        <a:p>
          <a:endParaRPr lang="en-US"/>
        </a:p>
      </dgm:t>
    </dgm:pt>
    <dgm:pt modelId="{0ECD91C8-791A-A047-AD13-257ACFFADBC1}">
      <dgm:prSet phldrT="[Text]"/>
      <dgm:spPr/>
      <dgm:t>
        <a:bodyPr/>
        <a:lstStyle/>
        <a:p>
          <a:r>
            <a:rPr lang="en-US" dirty="0"/>
            <a:t>iOS</a:t>
          </a:r>
        </a:p>
      </dgm:t>
    </dgm:pt>
    <dgm:pt modelId="{BA696C48-507C-1444-BA12-88FA7331C644}" type="parTrans" cxnId="{9D63A7E8-1FAC-0C45-807C-5CF0B7FA9805}">
      <dgm:prSet/>
      <dgm:spPr/>
      <dgm:t>
        <a:bodyPr/>
        <a:lstStyle/>
        <a:p>
          <a:endParaRPr lang="en-US"/>
        </a:p>
      </dgm:t>
    </dgm:pt>
    <dgm:pt modelId="{0DFC7EAC-4B64-B748-A04C-2D053CD38BBB}" type="sibTrans" cxnId="{9D63A7E8-1FAC-0C45-807C-5CF0B7FA9805}">
      <dgm:prSet/>
      <dgm:spPr/>
      <dgm:t>
        <a:bodyPr/>
        <a:lstStyle/>
        <a:p>
          <a:endParaRPr lang="en-US"/>
        </a:p>
      </dgm:t>
    </dgm:pt>
    <dgm:pt modelId="{0D136469-6D35-C44C-B673-B12BBAE4F16A}">
      <dgm:prSet phldrT="[Text]"/>
      <dgm:spPr/>
      <dgm:t>
        <a:bodyPr/>
        <a:lstStyle/>
        <a:p>
          <a:r>
            <a:rPr lang="en-US" dirty="0"/>
            <a:t>Android</a:t>
          </a:r>
        </a:p>
      </dgm:t>
    </dgm:pt>
    <dgm:pt modelId="{0F560EB2-4C71-C648-A52A-5D371D520486}" type="parTrans" cxnId="{B56C9040-1FF1-A64A-B204-660BFE68DC3A}">
      <dgm:prSet/>
      <dgm:spPr/>
      <dgm:t>
        <a:bodyPr/>
        <a:lstStyle/>
        <a:p>
          <a:endParaRPr lang="en-US"/>
        </a:p>
      </dgm:t>
    </dgm:pt>
    <dgm:pt modelId="{5EF8D65B-9C65-3C4E-8D04-C1600E00EAEC}" type="sibTrans" cxnId="{B56C9040-1FF1-A64A-B204-660BFE68DC3A}">
      <dgm:prSet/>
      <dgm:spPr/>
      <dgm:t>
        <a:bodyPr/>
        <a:lstStyle/>
        <a:p>
          <a:endParaRPr lang="en-US"/>
        </a:p>
      </dgm:t>
    </dgm:pt>
    <dgm:pt modelId="{0125C11B-8DAB-224A-BCAB-687A23F71FC4}">
      <dgm:prSet phldrT="[Text]"/>
      <dgm:spPr/>
      <dgm:t>
        <a:bodyPr/>
        <a:lstStyle/>
        <a:p>
          <a:r>
            <a:rPr lang="en-US" dirty="0"/>
            <a:t>HTML, CSS, JS</a:t>
          </a:r>
        </a:p>
      </dgm:t>
    </dgm:pt>
    <dgm:pt modelId="{9DE18C60-F5EB-6C40-867D-B17E4D120AFC}" type="parTrans" cxnId="{7B92B4E0-119E-5D49-9721-D3DC31D1A44D}">
      <dgm:prSet/>
      <dgm:spPr/>
      <dgm:t>
        <a:bodyPr/>
        <a:lstStyle/>
        <a:p>
          <a:endParaRPr lang="en-US"/>
        </a:p>
      </dgm:t>
    </dgm:pt>
    <dgm:pt modelId="{B35C868F-46EA-5749-9E2B-5500C9100651}" type="sibTrans" cxnId="{7B92B4E0-119E-5D49-9721-D3DC31D1A44D}">
      <dgm:prSet/>
      <dgm:spPr/>
      <dgm:t>
        <a:bodyPr/>
        <a:lstStyle/>
        <a:p>
          <a:endParaRPr lang="en-US"/>
        </a:p>
      </dgm:t>
    </dgm:pt>
    <dgm:pt modelId="{67AC8B33-78F0-D84E-8E5F-F40B48EE01E4}">
      <dgm:prSet phldrT="[Text]"/>
      <dgm:spPr/>
      <dgm:t>
        <a:bodyPr/>
        <a:lstStyle/>
        <a:p>
          <a:r>
            <a:rPr lang="en-US" dirty="0"/>
            <a:t>PHP, </a:t>
          </a:r>
          <a:r>
            <a:rPr lang="en-US" dirty="0" err="1"/>
            <a:t>Node.JS</a:t>
          </a:r>
          <a:r>
            <a:rPr lang="en-US" dirty="0"/>
            <a:t>, GO</a:t>
          </a:r>
        </a:p>
      </dgm:t>
    </dgm:pt>
    <dgm:pt modelId="{EA6F9D73-F8BE-3F4B-B969-A1755E3754EB}" type="parTrans" cxnId="{5E4E5D85-39AC-404E-9B52-1CE57CEFD935}">
      <dgm:prSet/>
      <dgm:spPr/>
      <dgm:t>
        <a:bodyPr/>
        <a:lstStyle/>
        <a:p>
          <a:endParaRPr lang="en-US"/>
        </a:p>
      </dgm:t>
    </dgm:pt>
    <dgm:pt modelId="{B4209752-B1ED-E548-A6B7-CA99135D1647}" type="sibTrans" cxnId="{5E4E5D85-39AC-404E-9B52-1CE57CEFD935}">
      <dgm:prSet/>
      <dgm:spPr/>
      <dgm:t>
        <a:bodyPr/>
        <a:lstStyle/>
        <a:p>
          <a:endParaRPr lang="en-US"/>
        </a:p>
      </dgm:t>
    </dgm:pt>
    <dgm:pt modelId="{F4E4972D-D987-A64D-80E2-AECD8E17106B}">
      <dgm:prSet phldrT="[Text]"/>
      <dgm:spPr/>
      <dgm:t>
        <a:bodyPr/>
        <a:lstStyle/>
        <a:p>
          <a:r>
            <a:rPr lang="en-US" dirty="0"/>
            <a:t>Swift, </a:t>
          </a:r>
        </a:p>
        <a:p>
          <a:r>
            <a:rPr lang="en-US" dirty="0"/>
            <a:t>Objective C</a:t>
          </a:r>
        </a:p>
      </dgm:t>
    </dgm:pt>
    <dgm:pt modelId="{15CCA4CA-830B-8B47-A1CA-3CF64BD0F6FB}" type="parTrans" cxnId="{3D32FA5F-6F67-7A4B-BFD2-8BBCF8FF04F4}">
      <dgm:prSet/>
      <dgm:spPr/>
      <dgm:t>
        <a:bodyPr/>
        <a:lstStyle/>
        <a:p>
          <a:endParaRPr lang="en-US"/>
        </a:p>
      </dgm:t>
    </dgm:pt>
    <dgm:pt modelId="{EAA257FF-2B45-9041-8096-9E3A7F2A46A3}" type="sibTrans" cxnId="{3D32FA5F-6F67-7A4B-BFD2-8BBCF8FF04F4}">
      <dgm:prSet/>
      <dgm:spPr/>
      <dgm:t>
        <a:bodyPr/>
        <a:lstStyle/>
        <a:p>
          <a:endParaRPr lang="en-US"/>
        </a:p>
      </dgm:t>
    </dgm:pt>
    <dgm:pt modelId="{FDB1E4F0-8083-0E43-9BE6-C974B1AE186D}">
      <dgm:prSet phldrT="[Text]"/>
      <dgm:spPr/>
      <dgm:t>
        <a:bodyPr/>
        <a:lstStyle/>
        <a:p>
          <a:r>
            <a:rPr lang="en-US" dirty="0"/>
            <a:t>Kotlin, Java</a:t>
          </a:r>
        </a:p>
      </dgm:t>
    </dgm:pt>
    <dgm:pt modelId="{A518FBD1-1150-FB46-85C6-0D9446A5D8CA}" type="parTrans" cxnId="{ABA356E0-BDBF-3A43-A7B9-751837DB33C3}">
      <dgm:prSet/>
      <dgm:spPr/>
      <dgm:t>
        <a:bodyPr/>
        <a:lstStyle/>
        <a:p>
          <a:endParaRPr lang="en-US"/>
        </a:p>
      </dgm:t>
    </dgm:pt>
    <dgm:pt modelId="{07CF90B6-CC8E-C548-AFAB-D7032714F06D}" type="sibTrans" cxnId="{ABA356E0-BDBF-3A43-A7B9-751837DB33C3}">
      <dgm:prSet/>
      <dgm:spPr/>
      <dgm:t>
        <a:bodyPr/>
        <a:lstStyle/>
        <a:p>
          <a:endParaRPr lang="en-US"/>
        </a:p>
      </dgm:t>
    </dgm:pt>
    <dgm:pt modelId="{6DC0A57B-3F41-D44E-9B6E-A23AD073A286}">
      <dgm:prSet phldrT="[Text]"/>
      <dgm:spPr/>
      <dgm:t>
        <a:bodyPr/>
        <a:lstStyle/>
        <a:p>
          <a:r>
            <a:rPr lang="en-US" dirty="0"/>
            <a:t>Desktop</a:t>
          </a:r>
        </a:p>
      </dgm:t>
    </dgm:pt>
    <dgm:pt modelId="{3F1C2B10-A62C-F642-B5EC-38D717A04E0C}" type="parTrans" cxnId="{6A5AA8DF-C016-4C49-B48C-BF75727000BE}">
      <dgm:prSet/>
      <dgm:spPr/>
      <dgm:t>
        <a:bodyPr/>
        <a:lstStyle/>
        <a:p>
          <a:endParaRPr lang="en-US"/>
        </a:p>
      </dgm:t>
    </dgm:pt>
    <dgm:pt modelId="{EFF67AF3-39A3-A146-BBF5-513FFB6D211E}" type="sibTrans" cxnId="{6A5AA8DF-C016-4C49-B48C-BF75727000BE}">
      <dgm:prSet/>
      <dgm:spPr/>
      <dgm:t>
        <a:bodyPr/>
        <a:lstStyle/>
        <a:p>
          <a:endParaRPr lang="en-US"/>
        </a:p>
      </dgm:t>
    </dgm:pt>
    <dgm:pt modelId="{941E0F02-1D7D-6840-A897-BEAB7C41ED87}">
      <dgm:prSet phldrT="[Text]"/>
      <dgm:spPr/>
      <dgm:t>
        <a:bodyPr/>
        <a:lstStyle/>
        <a:p>
          <a:r>
            <a:rPr lang="en-US" dirty="0"/>
            <a:t>Linux</a:t>
          </a:r>
        </a:p>
      </dgm:t>
    </dgm:pt>
    <dgm:pt modelId="{C4BC6FCA-89F2-FB41-921E-A381639D921C}" type="parTrans" cxnId="{D6AAE743-0B24-1B4B-AB5F-9671191009B9}">
      <dgm:prSet/>
      <dgm:spPr/>
      <dgm:t>
        <a:bodyPr/>
        <a:lstStyle/>
        <a:p>
          <a:endParaRPr lang="en-US"/>
        </a:p>
      </dgm:t>
    </dgm:pt>
    <dgm:pt modelId="{02C38CED-1D13-5847-937A-C93158F38B54}" type="sibTrans" cxnId="{D6AAE743-0B24-1B4B-AB5F-9671191009B9}">
      <dgm:prSet/>
      <dgm:spPr/>
      <dgm:t>
        <a:bodyPr/>
        <a:lstStyle/>
        <a:p>
          <a:endParaRPr lang="en-US"/>
        </a:p>
      </dgm:t>
    </dgm:pt>
    <dgm:pt modelId="{BDFBBEF9-6985-C847-8BCD-2ACF172B8AFD}">
      <dgm:prSet phldrT="[Text]"/>
      <dgm:spPr/>
      <dgm:t>
        <a:bodyPr/>
        <a:lstStyle/>
        <a:p>
          <a:r>
            <a:rPr lang="en-US" dirty="0"/>
            <a:t>Windows</a:t>
          </a:r>
        </a:p>
      </dgm:t>
    </dgm:pt>
    <dgm:pt modelId="{94153E19-2501-0B4F-8D89-2C83AFB7B4C4}" type="parTrans" cxnId="{3AE2F78D-058A-694B-A376-914F9EB268FA}">
      <dgm:prSet/>
      <dgm:spPr/>
      <dgm:t>
        <a:bodyPr/>
        <a:lstStyle/>
        <a:p>
          <a:endParaRPr lang="en-US"/>
        </a:p>
      </dgm:t>
    </dgm:pt>
    <dgm:pt modelId="{DFF25B4D-6C4D-8E4E-BFFB-76DC17A1B293}" type="sibTrans" cxnId="{3AE2F78D-058A-694B-A376-914F9EB268FA}">
      <dgm:prSet/>
      <dgm:spPr/>
      <dgm:t>
        <a:bodyPr/>
        <a:lstStyle/>
        <a:p>
          <a:endParaRPr lang="en-US"/>
        </a:p>
      </dgm:t>
    </dgm:pt>
    <dgm:pt modelId="{FEBCA6F2-9857-2443-9CEF-73891EC42E81}">
      <dgm:prSet phldrT="[Text]"/>
      <dgm:spPr/>
      <dgm:t>
        <a:bodyPr/>
        <a:lstStyle/>
        <a:p>
          <a:r>
            <a:rPr lang="en-US" dirty="0"/>
            <a:t>macOS</a:t>
          </a:r>
        </a:p>
      </dgm:t>
    </dgm:pt>
    <dgm:pt modelId="{EF07ABDF-3AD1-8747-AF45-72527B69CDFA}" type="parTrans" cxnId="{526ACB54-CC81-1A4A-819B-0B231EABD0EF}">
      <dgm:prSet/>
      <dgm:spPr/>
      <dgm:t>
        <a:bodyPr/>
        <a:lstStyle/>
        <a:p>
          <a:endParaRPr lang="en-US"/>
        </a:p>
      </dgm:t>
    </dgm:pt>
    <dgm:pt modelId="{D196FB65-B08B-F54D-90E5-9E6059D1D087}" type="sibTrans" cxnId="{526ACB54-CC81-1A4A-819B-0B231EABD0EF}">
      <dgm:prSet/>
      <dgm:spPr/>
      <dgm:t>
        <a:bodyPr/>
        <a:lstStyle/>
        <a:p>
          <a:endParaRPr lang="en-US"/>
        </a:p>
      </dgm:t>
    </dgm:pt>
    <dgm:pt modelId="{0687BFC7-2C25-A54D-8C2F-2ED5BA5D7C4C}">
      <dgm:prSet phldrT="[Text]"/>
      <dgm:spPr/>
      <dgm:t>
        <a:bodyPr/>
        <a:lstStyle/>
        <a:p>
          <a:r>
            <a:rPr lang="en-US" dirty="0"/>
            <a:t>C, C++</a:t>
          </a:r>
        </a:p>
      </dgm:t>
    </dgm:pt>
    <dgm:pt modelId="{CF59104A-876A-804B-8D14-3128BD62D823}" type="parTrans" cxnId="{ABB661C7-4158-CC48-88BF-92E6300616E2}">
      <dgm:prSet/>
      <dgm:spPr/>
      <dgm:t>
        <a:bodyPr/>
        <a:lstStyle/>
        <a:p>
          <a:endParaRPr lang="en-US"/>
        </a:p>
      </dgm:t>
    </dgm:pt>
    <dgm:pt modelId="{4E3A5CA7-185B-8E48-8BFE-B0B1A856B245}" type="sibTrans" cxnId="{ABB661C7-4158-CC48-88BF-92E6300616E2}">
      <dgm:prSet/>
      <dgm:spPr/>
      <dgm:t>
        <a:bodyPr/>
        <a:lstStyle/>
        <a:p>
          <a:endParaRPr lang="en-US"/>
        </a:p>
      </dgm:t>
    </dgm:pt>
    <dgm:pt modelId="{B1BEA0A2-06C2-F746-B05F-BCE2E3CB0208}">
      <dgm:prSet phldrT="[Text]"/>
      <dgm:spPr/>
      <dgm:t>
        <a:bodyPr/>
        <a:lstStyle/>
        <a:p>
          <a:r>
            <a:rPr lang="en-US" dirty="0" err="1"/>
            <a:t>.Net</a:t>
          </a:r>
          <a:endParaRPr lang="en-US" dirty="0"/>
        </a:p>
      </dgm:t>
    </dgm:pt>
    <dgm:pt modelId="{0FC471A6-D069-4441-81C9-FB2E59D6965E}" type="parTrans" cxnId="{D9BE16BE-25E0-D041-98CB-8D0FD5BE605B}">
      <dgm:prSet/>
      <dgm:spPr/>
      <dgm:t>
        <a:bodyPr/>
        <a:lstStyle/>
        <a:p>
          <a:endParaRPr lang="en-US"/>
        </a:p>
      </dgm:t>
    </dgm:pt>
    <dgm:pt modelId="{0ADFF9FB-1902-A243-AC22-4AD3A3102B85}" type="sibTrans" cxnId="{D9BE16BE-25E0-D041-98CB-8D0FD5BE605B}">
      <dgm:prSet/>
      <dgm:spPr/>
      <dgm:t>
        <a:bodyPr/>
        <a:lstStyle/>
        <a:p>
          <a:endParaRPr lang="en-US"/>
        </a:p>
      </dgm:t>
    </dgm:pt>
    <dgm:pt modelId="{90BF32F4-6DD3-ED47-A234-E9875C2F33CA}">
      <dgm:prSet phldrT="[Text]"/>
      <dgm:spPr/>
      <dgm:t>
        <a:bodyPr/>
        <a:lstStyle/>
        <a:p>
          <a:r>
            <a:rPr lang="en-US" dirty="0" err="1"/>
            <a:t>ObjectiveC</a:t>
          </a:r>
          <a:endParaRPr lang="en-US" dirty="0"/>
        </a:p>
      </dgm:t>
    </dgm:pt>
    <dgm:pt modelId="{27E316C1-8025-C242-AE8F-FB11FE42A212}" type="parTrans" cxnId="{5EECA364-DBCB-6F40-B502-81CAFC508857}">
      <dgm:prSet/>
      <dgm:spPr/>
      <dgm:t>
        <a:bodyPr/>
        <a:lstStyle/>
        <a:p>
          <a:endParaRPr lang="en-US"/>
        </a:p>
      </dgm:t>
    </dgm:pt>
    <dgm:pt modelId="{6D8A812A-986B-A145-AE08-CA28256180AF}" type="sibTrans" cxnId="{5EECA364-DBCB-6F40-B502-81CAFC508857}">
      <dgm:prSet/>
      <dgm:spPr/>
      <dgm:t>
        <a:bodyPr/>
        <a:lstStyle/>
        <a:p>
          <a:endParaRPr lang="en-US"/>
        </a:p>
      </dgm:t>
    </dgm:pt>
    <dgm:pt modelId="{BCD238A2-063C-A043-ACFD-D490A954DDFC}">
      <dgm:prSet phldrT="[Text]"/>
      <dgm:spPr/>
      <dgm:t>
        <a:bodyPr/>
        <a:lstStyle/>
        <a:p>
          <a:r>
            <a:rPr lang="en-US" dirty="0"/>
            <a:t>Swift</a:t>
          </a:r>
        </a:p>
      </dgm:t>
    </dgm:pt>
    <dgm:pt modelId="{CE71D45F-0A93-9E43-9A79-9A9E6E3E18DF}" type="parTrans" cxnId="{8F2DA311-842B-154E-BC5C-E4AAAAEAA940}">
      <dgm:prSet/>
      <dgm:spPr/>
      <dgm:t>
        <a:bodyPr/>
        <a:lstStyle/>
        <a:p>
          <a:endParaRPr lang="en-US"/>
        </a:p>
      </dgm:t>
    </dgm:pt>
    <dgm:pt modelId="{D85B1C3B-3BFB-284C-ACA2-8F4D2AC3374B}" type="sibTrans" cxnId="{8F2DA311-842B-154E-BC5C-E4AAAAEAA940}">
      <dgm:prSet/>
      <dgm:spPr/>
      <dgm:t>
        <a:bodyPr/>
        <a:lstStyle/>
        <a:p>
          <a:endParaRPr lang="en-US"/>
        </a:p>
      </dgm:t>
    </dgm:pt>
    <dgm:pt modelId="{228891F8-93AA-2449-A7F5-43BBF2FFCF61}" type="pres">
      <dgm:prSet presAssocID="{3500350A-55C2-9949-A202-260C2D07049F}" presName="diagram" presStyleCnt="0">
        <dgm:presLayoutVars>
          <dgm:chPref val="1"/>
          <dgm:dir/>
          <dgm:animOne val="branch"/>
          <dgm:animLvl val="lvl"/>
          <dgm:resizeHandles val="exact"/>
        </dgm:presLayoutVars>
      </dgm:prSet>
      <dgm:spPr/>
    </dgm:pt>
    <dgm:pt modelId="{EB4747E3-0D86-254C-A475-F86C88549DE5}" type="pres">
      <dgm:prSet presAssocID="{15901886-837F-A344-82BE-1836871E2493}" presName="root1" presStyleCnt="0"/>
      <dgm:spPr/>
    </dgm:pt>
    <dgm:pt modelId="{39917566-0581-F74A-B1F4-17E557C99B74}" type="pres">
      <dgm:prSet presAssocID="{15901886-837F-A344-82BE-1836871E2493}" presName="LevelOneTextNode" presStyleLbl="node0" presStyleIdx="0" presStyleCnt="1">
        <dgm:presLayoutVars>
          <dgm:chPref val="3"/>
        </dgm:presLayoutVars>
      </dgm:prSet>
      <dgm:spPr/>
    </dgm:pt>
    <dgm:pt modelId="{6168EFC1-39FF-814B-AF19-66A83EF5F9E2}" type="pres">
      <dgm:prSet presAssocID="{15901886-837F-A344-82BE-1836871E2493}" presName="level2hierChild" presStyleCnt="0"/>
      <dgm:spPr/>
    </dgm:pt>
    <dgm:pt modelId="{48EC7303-9F7C-114E-BA03-DD98C214D77F}" type="pres">
      <dgm:prSet presAssocID="{589E394C-4693-1B41-93B6-700376595C25}" presName="conn2-1" presStyleLbl="parChTrans1D2" presStyleIdx="0" presStyleCnt="3"/>
      <dgm:spPr/>
    </dgm:pt>
    <dgm:pt modelId="{8CD3A1AA-8D2F-E644-B9F5-BD0E7E848CEF}" type="pres">
      <dgm:prSet presAssocID="{589E394C-4693-1B41-93B6-700376595C25}" presName="connTx" presStyleLbl="parChTrans1D2" presStyleIdx="0" presStyleCnt="3"/>
      <dgm:spPr/>
    </dgm:pt>
    <dgm:pt modelId="{E147A4BD-BC58-5041-AC18-0F8FC4B08189}" type="pres">
      <dgm:prSet presAssocID="{4186ABCC-C009-6145-8C3A-513A128432B6}" presName="root2" presStyleCnt="0"/>
      <dgm:spPr/>
    </dgm:pt>
    <dgm:pt modelId="{81F038B7-B45B-714B-BF2C-2A9D862A501E}" type="pres">
      <dgm:prSet presAssocID="{4186ABCC-C009-6145-8C3A-513A128432B6}" presName="LevelTwoTextNode" presStyleLbl="node2" presStyleIdx="0" presStyleCnt="3">
        <dgm:presLayoutVars>
          <dgm:chPref val="3"/>
        </dgm:presLayoutVars>
      </dgm:prSet>
      <dgm:spPr/>
    </dgm:pt>
    <dgm:pt modelId="{01D6D006-35F2-7241-BA66-CDD5C5DD3C15}" type="pres">
      <dgm:prSet presAssocID="{4186ABCC-C009-6145-8C3A-513A128432B6}" presName="level3hierChild" presStyleCnt="0"/>
      <dgm:spPr/>
    </dgm:pt>
    <dgm:pt modelId="{2BB499D1-3468-4046-B472-0B72931B3903}" type="pres">
      <dgm:prSet presAssocID="{C4CA8FAB-A0B4-1040-A515-E7DCF1E8643A}" presName="conn2-1" presStyleLbl="parChTrans1D3" presStyleIdx="0" presStyleCnt="7"/>
      <dgm:spPr/>
    </dgm:pt>
    <dgm:pt modelId="{73B6873C-99CC-B043-A2A3-516323A2850F}" type="pres">
      <dgm:prSet presAssocID="{C4CA8FAB-A0B4-1040-A515-E7DCF1E8643A}" presName="connTx" presStyleLbl="parChTrans1D3" presStyleIdx="0" presStyleCnt="7"/>
      <dgm:spPr/>
    </dgm:pt>
    <dgm:pt modelId="{5ABFCED7-EF43-FE4A-99AE-ABC23A1B86B6}" type="pres">
      <dgm:prSet presAssocID="{65C8F856-FCA0-C84B-A564-5D94A07BD6E6}" presName="root2" presStyleCnt="0"/>
      <dgm:spPr/>
    </dgm:pt>
    <dgm:pt modelId="{A52B7523-368C-6645-BCC8-518B82D189EA}" type="pres">
      <dgm:prSet presAssocID="{65C8F856-FCA0-C84B-A564-5D94A07BD6E6}" presName="LevelTwoTextNode" presStyleLbl="node3" presStyleIdx="0" presStyleCnt="7">
        <dgm:presLayoutVars>
          <dgm:chPref val="3"/>
        </dgm:presLayoutVars>
      </dgm:prSet>
      <dgm:spPr/>
    </dgm:pt>
    <dgm:pt modelId="{EC2048A7-D35D-4B44-9298-A1FFB7B53E16}" type="pres">
      <dgm:prSet presAssocID="{65C8F856-FCA0-C84B-A564-5D94A07BD6E6}" presName="level3hierChild" presStyleCnt="0"/>
      <dgm:spPr/>
    </dgm:pt>
    <dgm:pt modelId="{7D2387AF-95C4-FB48-A30E-F45FCAB6EC00}" type="pres">
      <dgm:prSet presAssocID="{9DE18C60-F5EB-6C40-867D-B17E4D120AFC}" presName="conn2-1" presStyleLbl="parChTrans1D4" presStyleIdx="0" presStyleCnt="8"/>
      <dgm:spPr/>
    </dgm:pt>
    <dgm:pt modelId="{42EB8513-6714-4B4B-96D6-12221CF05215}" type="pres">
      <dgm:prSet presAssocID="{9DE18C60-F5EB-6C40-867D-B17E4D120AFC}" presName="connTx" presStyleLbl="parChTrans1D4" presStyleIdx="0" presStyleCnt="8"/>
      <dgm:spPr/>
    </dgm:pt>
    <dgm:pt modelId="{91065823-4FA6-B443-B6A4-4045870E8AFD}" type="pres">
      <dgm:prSet presAssocID="{0125C11B-8DAB-224A-BCAB-687A23F71FC4}" presName="root2" presStyleCnt="0"/>
      <dgm:spPr/>
    </dgm:pt>
    <dgm:pt modelId="{5D46751A-5A68-8547-920A-7A71408ECB05}" type="pres">
      <dgm:prSet presAssocID="{0125C11B-8DAB-224A-BCAB-687A23F71FC4}" presName="LevelTwoTextNode" presStyleLbl="node4" presStyleIdx="0" presStyleCnt="8">
        <dgm:presLayoutVars>
          <dgm:chPref val="3"/>
        </dgm:presLayoutVars>
      </dgm:prSet>
      <dgm:spPr/>
    </dgm:pt>
    <dgm:pt modelId="{E65F8066-C79F-FF4B-B97F-6A7CB48C15D3}" type="pres">
      <dgm:prSet presAssocID="{0125C11B-8DAB-224A-BCAB-687A23F71FC4}" presName="level3hierChild" presStyleCnt="0"/>
      <dgm:spPr/>
    </dgm:pt>
    <dgm:pt modelId="{464C05DE-60C8-2E49-B761-AA206BDFB366}" type="pres">
      <dgm:prSet presAssocID="{9B2F5024-60F5-EA47-963A-9AAD0B04CF45}" presName="conn2-1" presStyleLbl="parChTrans1D3" presStyleIdx="1" presStyleCnt="7"/>
      <dgm:spPr/>
    </dgm:pt>
    <dgm:pt modelId="{54A69681-CF86-9A43-BCE1-9712B8BFF322}" type="pres">
      <dgm:prSet presAssocID="{9B2F5024-60F5-EA47-963A-9AAD0B04CF45}" presName="connTx" presStyleLbl="parChTrans1D3" presStyleIdx="1" presStyleCnt="7"/>
      <dgm:spPr/>
    </dgm:pt>
    <dgm:pt modelId="{74FC949B-BED2-DF4B-9A81-C4C98422B78A}" type="pres">
      <dgm:prSet presAssocID="{0014252F-1D6D-7E48-95C9-E87790F677A7}" presName="root2" presStyleCnt="0"/>
      <dgm:spPr/>
    </dgm:pt>
    <dgm:pt modelId="{A2BDC79E-A7B8-7648-9DD9-8B724C1C40FE}" type="pres">
      <dgm:prSet presAssocID="{0014252F-1D6D-7E48-95C9-E87790F677A7}" presName="LevelTwoTextNode" presStyleLbl="node3" presStyleIdx="1" presStyleCnt="7">
        <dgm:presLayoutVars>
          <dgm:chPref val="3"/>
        </dgm:presLayoutVars>
      </dgm:prSet>
      <dgm:spPr/>
    </dgm:pt>
    <dgm:pt modelId="{4307B0DB-3E26-3C4D-AF7E-AE0C67875A7A}" type="pres">
      <dgm:prSet presAssocID="{0014252F-1D6D-7E48-95C9-E87790F677A7}" presName="level3hierChild" presStyleCnt="0"/>
      <dgm:spPr/>
    </dgm:pt>
    <dgm:pt modelId="{9CF6C2FD-5E45-854C-9053-A766EAEDC440}" type="pres">
      <dgm:prSet presAssocID="{EA6F9D73-F8BE-3F4B-B969-A1755E3754EB}" presName="conn2-1" presStyleLbl="parChTrans1D4" presStyleIdx="1" presStyleCnt="8"/>
      <dgm:spPr/>
    </dgm:pt>
    <dgm:pt modelId="{82924A11-E33F-C640-B8B2-D46B0C62660B}" type="pres">
      <dgm:prSet presAssocID="{EA6F9D73-F8BE-3F4B-B969-A1755E3754EB}" presName="connTx" presStyleLbl="parChTrans1D4" presStyleIdx="1" presStyleCnt="8"/>
      <dgm:spPr/>
    </dgm:pt>
    <dgm:pt modelId="{6732BEFD-5E07-574E-8E99-ECC952972DB7}" type="pres">
      <dgm:prSet presAssocID="{67AC8B33-78F0-D84E-8E5F-F40B48EE01E4}" presName="root2" presStyleCnt="0"/>
      <dgm:spPr/>
    </dgm:pt>
    <dgm:pt modelId="{99F871AA-0A20-3F42-B3BE-C1AE9B05ADE8}" type="pres">
      <dgm:prSet presAssocID="{67AC8B33-78F0-D84E-8E5F-F40B48EE01E4}" presName="LevelTwoTextNode" presStyleLbl="node4" presStyleIdx="1" presStyleCnt="8">
        <dgm:presLayoutVars>
          <dgm:chPref val="3"/>
        </dgm:presLayoutVars>
      </dgm:prSet>
      <dgm:spPr/>
    </dgm:pt>
    <dgm:pt modelId="{84111260-764E-7D47-A3C5-742DCA19B325}" type="pres">
      <dgm:prSet presAssocID="{67AC8B33-78F0-D84E-8E5F-F40B48EE01E4}" presName="level3hierChild" presStyleCnt="0"/>
      <dgm:spPr/>
    </dgm:pt>
    <dgm:pt modelId="{79C604A8-5741-8643-A4F2-0334F5809430}" type="pres">
      <dgm:prSet presAssocID="{3F1C2B10-A62C-F642-B5EC-38D717A04E0C}" presName="conn2-1" presStyleLbl="parChTrans1D2" presStyleIdx="1" presStyleCnt="3"/>
      <dgm:spPr/>
    </dgm:pt>
    <dgm:pt modelId="{16AF8E71-E959-994B-B6A3-913273F85FE1}" type="pres">
      <dgm:prSet presAssocID="{3F1C2B10-A62C-F642-B5EC-38D717A04E0C}" presName="connTx" presStyleLbl="parChTrans1D2" presStyleIdx="1" presStyleCnt="3"/>
      <dgm:spPr/>
    </dgm:pt>
    <dgm:pt modelId="{0FA0A427-08DD-314C-90C9-9FF6BB756E1F}" type="pres">
      <dgm:prSet presAssocID="{6DC0A57B-3F41-D44E-9B6E-A23AD073A286}" presName="root2" presStyleCnt="0"/>
      <dgm:spPr/>
    </dgm:pt>
    <dgm:pt modelId="{9CEFDA80-0C8E-3945-9DAA-4EC712D32B82}" type="pres">
      <dgm:prSet presAssocID="{6DC0A57B-3F41-D44E-9B6E-A23AD073A286}" presName="LevelTwoTextNode" presStyleLbl="node2" presStyleIdx="1" presStyleCnt="3">
        <dgm:presLayoutVars>
          <dgm:chPref val="3"/>
        </dgm:presLayoutVars>
      </dgm:prSet>
      <dgm:spPr/>
    </dgm:pt>
    <dgm:pt modelId="{31E7E6A4-F6CA-DE40-B72E-621FDCB8F15B}" type="pres">
      <dgm:prSet presAssocID="{6DC0A57B-3F41-D44E-9B6E-A23AD073A286}" presName="level3hierChild" presStyleCnt="0"/>
      <dgm:spPr/>
    </dgm:pt>
    <dgm:pt modelId="{D7F48C76-F0D6-3A41-B38D-2DABEAF99EC5}" type="pres">
      <dgm:prSet presAssocID="{C4BC6FCA-89F2-FB41-921E-A381639D921C}" presName="conn2-1" presStyleLbl="parChTrans1D3" presStyleIdx="2" presStyleCnt="7"/>
      <dgm:spPr/>
    </dgm:pt>
    <dgm:pt modelId="{BAA898CC-38A1-6F49-9C09-5EDB958AE182}" type="pres">
      <dgm:prSet presAssocID="{C4BC6FCA-89F2-FB41-921E-A381639D921C}" presName="connTx" presStyleLbl="parChTrans1D3" presStyleIdx="2" presStyleCnt="7"/>
      <dgm:spPr/>
    </dgm:pt>
    <dgm:pt modelId="{F2AFFB09-D23B-8841-9A1A-38812A8DDC4D}" type="pres">
      <dgm:prSet presAssocID="{941E0F02-1D7D-6840-A897-BEAB7C41ED87}" presName="root2" presStyleCnt="0"/>
      <dgm:spPr/>
    </dgm:pt>
    <dgm:pt modelId="{AA7B0E50-F8D7-414F-82CA-8E8395420FAE}" type="pres">
      <dgm:prSet presAssocID="{941E0F02-1D7D-6840-A897-BEAB7C41ED87}" presName="LevelTwoTextNode" presStyleLbl="node3" presStyleIdx="2" presStyleCnt="7">
        <dgm:presLayoutVars>
          <dgm:chPref val="3"/>
        </dgm:presLayoutVars>
      </dgm:prSet>
      <dgm:spPr/>
    </dgm:pt>
    <dgm:pt modelId="{F4E70A4E-F591-EB4D-A8C1-AF19BD50615B}" type="pres">
      <dgm:prSet presAssocID="{941E0F02-1D7D-6840-A897-BEAB7C41ED87}" presName="level3hierChild" presStyleCnt="0"/>
      <dgm:spPr/>
    </dgm:pt>
    <dgm:pt modelId="{B105DF41-0F23-1C4F-A338-DDCB54A615B6}" type="pres">
      <dgm:prSet presAssocID="{CF59104A-876A-804B-8D14-3128BD62D823}" presName="conn2-1" presStyleLbl="parChTrans1D4" presStyleIdx="2" presStyleCnt="8"/>
      <dgm:spPr/>
    </dgm:pt>
    <dgm:pt modelId="{C1AD70AF-8E38-F74A-9A9F-41EE07473FD9}" type="pres">
      <dgm:prSet presAssocID="{CF59104A-876A-804B-8D14-3128BD62D823}" presName="connTx" presStyleLbl="parChTrans1D4" presStyleIdx="2" presStyleCnt="8"/>
      <dgm:spPr/>
    </dgm:pt>
    <dgm:pt modelId="{E0F40BB9-2B74-1C46-8C90-837A0A6933DB}" type="pres">
      <dgm:prSet presAssocID="{0687BFC7-2C25-A54D-8C2F-2ED5BA5D7C4C}" presName="root2" presStyleCnt="0"/>
      <dgm:spPr/>
    </dgm:pt>
    <dgm:pt modelId="{5424993D-A43C-6245-A012-E76A6DA5B239}" type="pres">
      <dgm:prSet presAssocID="{0687BFC7-2C25-A54D-8C2F-2ED5BA5D7C4C}" presName="LevelTwoTextNode" presStyleLbl="node4" presStyleIdx="2" presStyleCnt="8">
        <dgm:presLayoutVars>
          <dgm:chPref val="3"/>
        </dgm:presLayoutVars>
      </dgm:prSet>
      <dgm:spPr/>
    </dgm:pt>
    <dgm:pt modelId="{8AC62A04-1713-E145-9C7E-FC9F588E6F28}" type="pres">
      <dgm:prSet presAssocID="{0687BFC7-2C25-A54D-8C2F-2ED5BA5D7C4C}" presName="level3hierChild" presStyleCnt="0"/>
      <dgm:spPr/>
    </dgm:pt>
    <dgm:pt modelId="{2B559AF2-DEEC-3A4C-A14C-0C267C162053}" type="pres">
      <dgm:prSet presAssocID="{94153E19-2501-0B4F-8D89-2C83AFB7B4C4}" presName="conn2-1" presStyleLbl="parChTrans1D3" presStyleIdx="3" presStyleCnt="7"/>
      <dgm:spPr/>
    </dgm:pt>
    <dgm:pt modelId="{11560F7D-126E-A844-9EBE-40AD218A93BD}" type="pres">
      <dgm:prSet presAssocID="{94153E19-2501-0B4F-8D89-2C83AFB7B4C4}" presName="connTx" presStyleLbl="parChTrans1D3" presStyleIdx="3" presStyleCnt="7"/>
      <dgm:spPr/>
    </dgm:pt>
    <dgm:pt modelId="{70B1417E-69E8-F449-B64F-AD4A12855894}" type="pres">
      <dgm:prSet presAssocID="{BDFBBEF9-6985-C847-8BCD-2ACF172B8AFD}" presName="root2" presStyleCnt="0"/>
      <dgm:spPr/>
    </dgm:pt>
    <dgm:pt modelId="{EA658536-9367-FF44-8F1F-088D37D6625E}" type="pres">
      <dgm:prSet presAssocID="{BDFBBEF9-6985-C847-8BCD-2ACF172B8AFD}" presName="LevelTwoTextNode" presStyleLbl="node3" presStyleIdx="3" presStyleCnt="7">
        <dgm:presLayoutVars>
          <dgm:chPref val="3"/>
        </dgm:presLayoutVars>
      </dgm:prSet>
      <dgm:spPr/>
    </dgm:pt>
    <dgm:pt modelId="{438E8E5D-4B41-C94E-AB3C-44B9F281AA5C}" type="pres">
      <dgm:prSet presAssocID="{BDFBBEF9-6985-C847-8BCD-2ACF172B8AFD}" presName="level3hierChild" presStyleCnt="0"/>
      <dgm:spPr/>
    </dgm:pt>
    <dgm:pt modelId="{19DB75BF-97CA-A941-95A9-0B4F45CA77B9}" type="pres">
      <dgm:prSet presAssocID="{0FC471A6-D069-4441-81C9-FB2E59D6965E}" presName="conn2-1" presStyleLbl="parChTrans1D4" presStyleIdx="3" presStyleCnt="8"/>
      <dgm:spPr/>
    </dgm:pt>
    <dgm:pt modelId="{B2BE1B54-D0E0-E74D-A56D-93C0435425AA}" type="pres">
      <dgm:prSet presAssocID="{0FC471A6-D069-4441-81C9-FB2E59D6965E}" presName="connTx" presStyleLbl="parChTrans1D4" presStyleIdx="3" presStyleCnt="8"/>
      <dgm:spPr/>
    </dgm:pt>
    <dgm:pt modelId="{5B040237-42DF-2E44-A92E-11E081C8AD0E}" type="pres">
      <dgm:prSet presAssocID="{B1BEA0A2-06C2-F746-B05F-BCE2E3CB0208}" presName="root2" presStyleCnt="0"/>
      <dgm:spPr/>
    </dgm:pt>
    <dgm:pt modelId="{B4E7737D-4D84-ED4A-8865-CFA312C57B4D}" type="pres">
      <dgm:prSet presAssocID="{B1BEA0A2-06C2-F746-B05F-BCE2E3CB0208}" presName="LevelTwoTextNode" presStyleLbl="node4" presStyleIdx="3" presStyleCnt="8">
        <dgm:presLayoutVars>
          <dgm:chPref val="3"/>
        </dgm:presLayoutVars>
      </dgm:prSet>
      <dgm:spPr/>
    </dgm:pt>
    <dgm:pt modelId="{9A210C26-D51D-6945-9F90-D6B6A61EA5B7}" type="pres">
      <dgm:prSet presAssocID="{B1BEA0A2-06C2-F746-B05F-BCE2E3CB0208}" presName="level3hierChild" presStyleCnt="0"/>
      <dgm:spPr/>
    </dgm:pt>
    <dgm:pt modelId="{83977AC8-A95C-9845-AA10-790D0D9539E2}" type="pres">
      <dgm:prSet presAssocID="{EF07ABDF-3AD1-8747-AF45-72527B69CDFA}" presName="conn2-1" presStyleLbl="parChTrans1D3" presStyleIdx="4" presStyleCnt="7"/>
      <dgm:spPr/>
    </dgm:pt>
    <dgm:pt modelId="{E14A28A1-3725-9743-853E-06795EF3AD78}" type="pres">
      <dgm:prSet presAssocID="{EF07ABDF-3AD1-8747-AF45-72527B69CDFA}" presName="connTx" presStyleLbl="parChTrans1D3" presStyleIdx="4" presStyleCnt="7"/>
      <dgm:spPr/>
    </dgm:pt>
    <dgm:pt modelId="{E3B9030D-FF14-8145-A0DF-4343EEC77044}" type="pres">
      <dgm:prSet presAssocID="{FEBCA6F2-9857-2443-9CEF-73891EC42E81}" presName="root2" presStyleCnt="0"/>
      <dgm:spPr/>
    </dgm:pt>
    <dgm:pt modelId="{A6516EF6-B3F2-064A-8BBD-FFD066C290F6}" type="pres">
      <dgm:prSet presAssocID="{FEBCA6F2-9857-2443-9CEF-73891EC42E81}" presName="LevelTwoTextNode" presStyleLbl="node3" presStyleIdx="4" presStyleCnt="7">
        <dgm:presLayoutVars>
          <dgm:chPref val="3"/>
        </dgm:presLayoutVars>
      </dgm:prSet>
      <dgm:spPr/>
    </dgm:pt>
    <dgm:pt modelId="{A05FE518-E45E-7C4A-9224-95DBDB3F1795}" type="pres">
      <dgm:prSet presAssocID="{FEBCA6F2-9857-2443-9CEF-73891EC42E81}" presName="level3hierChild" presStyleCnt="0"/>
      <dgm:spPr/>
    </dgm:pt>
    <dgm:pt modelId="{3D8274A0-17D2-1045-9559-738D885F3F64}" type="pres">
      <dgm:prSet presAssocID="{27E316C1-8025-C242-AE8F-FB11FE42A212}" presName="conn2-1" presStyleLbl="parChTrans1D4" presStyleIdx="4" presStyleCnt="8"/>
      <dgm:spPr/>
    </dgm:pt>
    <dgm:pt modelId="{5E47EC76-BDE3-DD4F-BB92-D2978DEE6696}" type="pres">
      <dgm:prSet presAssocID="{27E316C1-8025-C242-AE8F-FB11FE42A212}" presName="connTx" presStyleLbl="parChTrans1D4" presStyleIdx="4" presStyleCnt="8"/>
      <dgm:spPr/>
    </dgm:pt>
    <dgm:pt modelId="{B78A2636-7344-1645-A7D4-CCCAB0740CE0}" type="pres">
      <dgm:prSet presAssocID="{90BF32F4-6DD3-ED47-A234-E9875C2F33CA}" presName="root2" presStyleCnt="0"/>
      <dgm:spPr/>
    </dgm:pt>
    <dgm:pt modelId="{67279F73-2C43-7A46-978D-917FD5F0D763}" type="pres">
      <dgm:prSet presAssocID="{90BF32F4-6DD3-ED47-A234-E9875C2F33CA}" presName="LevelTwoTextNode" presStyleLbl="node4" presStyleIdx="4" presStyleCnt="8">
        <dgm:presLayoutVars>
          <dgm:chPref val="3"/>
        </dgm:presLayoutVars>
      </dgm:prSet>
      <dgm:spPr/>
    </dgm:pt>
    <dgm:pt modelId="{B6F51651-45AD-004B-A594-E4C4908D8842}" type="pres">
      <dgm:prSet presAssocID="{90BF32F4-6DD3-ED47-A234-E9875C2F33CA}" presName="level3hierChild" presStyleCnt="0"/>
      <dgm:spPr/>
    </dgm:pt>
    <dgm:pt modelId="{63BF65F7-B992-C440-9950-3554A45DB6AD}" type="pres">
      <dgm:prSet presAssocID="{CE71D45F-0A93-9E43-9A79-9A9E6E3E18DF}" presName="conn2-1" presStyleLbl="parChTrans1D4" presStyleIdx="5" presStyleCnt="8"/>
      <dgm:spPr/>
    </dgm:pt>
    <dgm:pt modelId="{E1557B97-A78B-2E48-86B8-1E22F083C24A}" type="pres">
      <dgm:prSet presAssocID="{CE71D45F-0A93-9E43-9A79-9A9E6E3E18DF}" presName="connTx" presStyleLbl="parChTrans1D4" presStyleIdx="5" presStyleCnt="8"/>
      <dgm:spPr/>
    </dgm:pt>
    <dgm:pt modelId="{611033B5-60D4-C44D-92A5-90F7DCA8F571}" type="pres">
      <dgm:prSet presAssocID="{BCD238A2-063C-A043-ACFD-D490A954DDFC}" presName="root2" presStyleCnt="0"/>
      <dgm:spPr/>
    </dgm:pt>
    <dgm:pt modelId="{4A3F6FF2-1831-8246-8186-B73486352C91}" type="pres">
      <dgm:prSet presAssocID="{BCD238A2-063C-A043-ACFD-D490A954DDFC}" presName="LevelTwoTextNode" presStyleLbl="node4" presStyleIdx="5" presStyleCnt="8">
        <dgm:presLayoutVars>
          <dgm:chPref val="3"/>
        </dgm:presLayoutVars>
      </dgm:prSet>
      <dgm:spPr/>
    </dgm:pt>
    <dgm:pt modelId="{795A9775-FB4A-E14B-B9C7-61B3A636DEBB}" type="pres">
      <dgm:prSet presAssocID="{BCD238A2-063C-A043-ACFD-D490A954DDFC}" presName="level3hierChild" presStyleCnt="0"/>
      <dgm:spPr/>
    </dgm:pt>
    <dgm:pt modelId="{93285000-3BCD-154D-A65F-184CF30C2419}" type="pres">
      <dgm:prSet presAssocID="{526C8FD4-5E94-F046-8DDF-A48E971DCABD}" presName="conn2-1" presStyleLbl="parChTrans1D2" presStyleIdx="2" presStyleCnt="3"/>
      <dgm:spPr/>
    </dgm:pt>
    <dgm:pt modelId="{67222761-C323-AC48-AEFB-D5A3CBF0C359}" type="pres">
      <dgm:prSet presAssocID="{526C8FD4-5E94-F046-8DDF-A48E971DCABD}" presName="connTx" presStyleLbl="parChTrans1D2" presStyleIdx="2" presStyleCnt="3"/>
      <dgm:spPr/>
    </dgm:pt>
    <dgm:pt modelId="{20284D10-5327-E74C-B171-8BC17E9D2A91}" type="pres">
      <dgm:prSet presAssocID="{1E5CCEB5-7554-E948-8C03-B4C82CED7AE0}" presName="root2" presStyleCnt="0"/>
      <dgm:spPr/>
    </dgm:pt>
    <dgm:pt modelId="{38C27CB5-4D06-8C44-851B-61D001EAFA9A}" type="pres">
      <dgm:prSet presAssocID="{1E5CCEB5-7554-E948-8C03-B4C82CED7AE0}" presName="LevelTwoTextNode" presStyleLbl="node2" presStyleIdx="2" presStyleCnt="3">
        <dgm:presLayoutVars>
          <dgm:chPref val="3"/>
        </dgm:presLayoutVars>
      </dgm:prSet>
      <dgm:spPr/>
    </dgm:pt>
    <dgm:pt modelId="{3535C93A-1BE5-9F47-AFFB-223A0BCD2EFB}" type="pres">
      <dgm:prSet presAssocID="{1E5CCEB5-7554-E948-8C03-B4C82CED7AE0}" presName="level3hierChild" presStyleCnt="0"/>
      <dgm:spPr/>
    </dgm:pt>
    <dgm:pt modelId="{D28F3D10-2351-0045-951B-A45226F5A808}" type="pres">
      <dgm:prSet presAssocID="{BA696C48-507C-1444-BA12-88FA7331C644}" presName="conn2-1" presStyleLbl="parChTrans1D3" presStyleIdx="5" presStyleCnt="7"/>
      <dgm:spPr/>
    </dgm:pt>
    <dgm:pt modelId="{8BB95704-0405-564E-9E3E-62AD603C8248}" type="pres">
      <dgm:prSet presAssocID="{BA696C48-507C-1444-BA12-88FA7331C644}" presName="connTx" presStyleLbl="parChTrans1D3" presStyleIdx="5" presStyleCnt="7"/>
      <dgm:spPr/>
    </dgm:pt>
    <dgm:pt modelId="{05C2E7E8-67F2-F943-BDC7-AA1EC4188589}" type="pres">
      <dgm:prSet presAssocID="{0ECD91C8-791A-A047-AD13-257ACFFADBC1}" presName="root2" presStyleCnt="0"/>
      <dgm:spPr/>
    </dgm:pt>
    <dgm:pt modelId="{FF415EBF-6D30-464D-8E7C-B1D23F94F18C}" type="pres">
      <dgm:prSet presAssocID="{0ECD91C8-791A-A047-AD13-257ACFFADBC1}" presName="LevelTwoTextNode" presStyleLbl="node3" presStyleIdx="5" presStyleCnt="7">
        <dgm:presLayoutVars>
          <dgm:chPref val="3"/>
        </dgm:presLayoutVars>
      </dgm:prSet>
      <dgm:spPr/>
    </dgm:pt>
    <dgm:pt modelId="{38F0F42F-D2AE-434D-94CC-18EE7D04A607}" type="pres">
      <dgm:prSet presAssocID="{0ECD91C8-791A-A047-AD13-257ACFFADBC1}" presName="level3hierChild" presStyleCnt="0"/>
      <dgm:spPr/>
    </dgm:pt>
    <dgm:pt modelId="{374F011D-A286-024B-A55C-A402CDD5A80B}" type="pres">
      <dgm:prSet presAssocID="{15CCA4CA-830B-8B47-A1CA-3CF64BD0F6FB}" presName="conn2-1" presStyleLbl="parChTrans1D4" presStyleIdx="6" presStyleCnt="8"/>
      <dgm:spPr/>
    </dgm:pt>
    <dgm:pt modelId="{1520ABDA-D2F8-A840-97EE-C257FD61343E}" type="pres">
      <dgm:prSet presAssocID="{15CCA4CA-830B-8B47-A1CA-3CF64BD0F6FB}" presName="connTx" presStyleLbl="parChTrans1D4" presStyleIdx="6" presStyleCnt="8"/>
      <dgm:spPr/>
    </dgm:pt>
    <dgm:pt modelId="{FEC51797-3075-C94E-93F8-D3947B5F8D58}" type="pres">
      <dgm:prSet presAssocID="{F4E4972D-D987-A64D-80E2-AECD8E17106B}" presName="root2" presStyleCnt="0"/>
      <dgm:spPr/>
    </dgm:pt>
    <dgm:pt modelId="{A242D590-72D1-354C-9D82-695D80387109}" type="pres">
      <dgm:prSet presAssocID="{F4E4972D-D987-A64D-80E2-AECD8E17106B}" presName="LevelTwoTextNode" presStyleLbl="node4" presStyleIdx="6" presStyleCnt="8">
        <dgm:presLayoutVars>
          <dgm:chPref val="3"/>
        </dgm:presLayoutVars>
      </dgm:prSet>
      <dgm:spPr/>
    </dgm:pt>
    <dgm:pt modelId="{517B55BD-CA28-4F44-BAE7-04E5255E1D92}" type="pres">
      <dgm:prSet presAssocID="{F4E4972D-D987-A64D-80E2-AECD8E17106B}" presName="level3hierChild" presStyleCnt="0"/>
      <dgm:spPr/>
    </dgm:pt>
    <dgm:pt modelId="{D2C498FE-9E20-3D4B-BE8C-0BD22FA47E12}" type="pres">
      <dgm:prSet presAssocID="{0F560EB2-4C71-C648-A52A-5D371D520486}" presName="conn2-1" presStyleLbl="parChTrans1D3" presStyleIdx="6" presStyleCnt="7"/>
      <dgm:spPr/>
    </dgm:pt>
    <dgm:pt modelId="{CB105C93-7765-994C-B5E3-D94ACD620218}" type="pres">
      <dgm:prSet presAssocID="{0F560EB2-4C71-C648-A52A-5D371D520486}" presName="connTx" presStyleLbl="parChTrans1D3" presStyleIdx="6" presStyleCnt="7"/>
      <dgm:spPr/>
    </dgm:pt>
    <dgm:pt modelId="{82F9A0B5-6E1A-EB43-ACDB-42EA9BDE881E}" type="pres">
      <dgm:prSet presAssocID="{0D136469-6D35-C44C-B673-B12BBAE4F16A}" presName="root2" presStyleCnt="0"/>
      <dgm:spPr/>
    </dgm:pt>
    <dgm:pt modelId="{BEEDDE23-D25F-E648-918E-79D915E78CDC}" type="pres">
      <dgm:prSet presAssocID="{0D136469-6D35-C44C-B673-B12BBAE4F16A}" presName="LevelTwoTextNode" presStyleLbl="node3" presStyleIdx="6" presStyleCnt="7">
        <dgm:presLayoutVars>
          <dgm:chPref val="3"/>
        </dgm:presLayoutVars>
      </dgm:prSet>
      <dgm:spPr/>
    </dgm:pt>
    <dgm:pt modelId="{580FFFB9-E174-A64C-81E8-2640ED7CE13D}" type="pres">
      <dgm:prSet presAssocID="{0D136469-6D35-C44C-B673-B12BBAE4F16A}" presName="level3hierChild" presStyleCnt="0"/>
      <dgm:spPr/>
    </dgm:pt>
    <dgm:pt modelId="{C56ED397-83D8-3E47-9B59-68C112854E69}" type="pres">
      <dgm:prSet presAssocID="{A518FBD1-1150-FB46-85C6-0D9446A5D8CA}" presName="conn2-1" presStyleLbl="parChTrans1D4" presStyleIdx="7" presStyleCnt="8"/>
      <dgm:spPr/>
    </dgm:pt>
    <dgm:pt modelId="{A5856E83-7D2D-5B42-A8AB-B5E1F43CDD69}" type="pres">
      <dgm:prSet presAssocID="{A518FBD1-1150-FB46-85C6-0D9446A5D8CA}" presName="connTx" presStyleLbl="parChTrans1D4" presStyleIdx="7" presStyleCnt="8"/>
      <dgm:spPr/>
    </dgm:pt>
    <dgm:pt modelId="{FC5627A2-1EEF-7848-A779-F58C69C4A58A}" type="pres">
      <dgm:prSet presAssocID="{FDB1E4F0-8083-0E43-9BE6-C974B1AE186D}" presName="root2" presStyleCnt="0"/>
      <dgm:spPr/>
    </dgm:pt>
    <dgm:pt modelId="{20A257AF-47FF-284C-8084-CE0F4353684A}" type="pres">
      <dgm:prSet presAssocID="{FDB1E4F0-8083-0E43-9BE6-C974B1AE186D}" presName="LevelTwoTextNode" presStyleLbl="node4" presStyleIdx="7" presStyleCnt="8">
        <dgm:presLayoutVars>
          <dgm:chPref val="3"/>
        </dgm:presLayoutVars>
      </dgm:prSet>
      <dgm:spPr/>
    </dgm:pt>
    <dgm:pt modelId="{9B516CE1-D638-9C44-A2B4-77972333C00E}" type="pres">
      <dgm:prSet presAssocID="{FDB1E4F0-8083-0E43-9BE6-C974B1AE186D}" presName="level3hierChild" presStyleCnt="0"/>
      <dgm:spPr/>
    </dgm:pt>
  </dgm:ptLst>
  <dgm:cxnLst>
    <dgm:cxn modelId="{E8764008-428D-914F-B08B-3F409C051660}" type="presOf" srcId="{F4E4972D-D987-A64D-80E2-AECD8E17106B}" destId="{A242D590-72D1-354C-9D82-695D80387109}" srcOrd="0" destOrd="0" presId="urn:microsoft.com/office/officeart/2005/8/layout/hierarchy2"/>
    <dgm:cxn modelId="{1F794F0B-F1AA-814E-A03B-06B2B91A96FC}" type="presOf" srcId="{9B2F5024-60F5-EA47-963A-9AAD0B04CF45}" destId="{464C05DE-60C8-2E49-B761-AA206BDFB366}" srcOrd="0" destOrd="0" presId="urn:microsoft.com/office/officeart/2005/8/layout/hierarchy2"/>
    <dgm:cxn modelId="{A9C6D610-DDDE-B040-9EFC-BAF93548CC16}" type="presOf" srcId="{BCD238A2-063C-A043-ACFD-D490A954DDFC}" destId="{4A3F6FF2-1831-8246-8186-B73486352C91}" srcOrd="0" destOrd="0" presId="urn:microsoft.com/office/officeart/2005/8/layout/hierarchy2"/>
    <dgm:cxn modelId="{8F2DA311-842B-154E-BC5C-E4AAAAEAA940}" srcId="{FEBCA6F2-9857-2443-9CEF-73891EC42E81}" destId="{BCD238A2-063C-A043-ACFD-D490A954DDFC}" srcOrd="1" destOrd="0" parTransId="{CE71D45F-0A93-9E43-9A79-9A9E6E3E18DF}" sibTransId="{D85B1C3B-3BFB-284C-ACA2-8F4D2AC3374B}"/>
    <dgm:cxn modelId="{D28D6A1A-A027-5743-B4BB-708B0E470952}" type="presOf" srcId="{BA696C48-507C-1444-BA12-88FA7331C644}" destId="{D28F3D10-2351-0045-951B-A45226F5A808}" srcOrd="0" destOrd="0" presId="urn:microsoft.com/office/officeart/2005/8/layout/hierarchy2"/>
    <dgm:cxn modelId="{08604F1F-0C0A-F845-B87E-54299CF0BAB8}" type="presOf" srcId="{526C8FD4-5E94-F046-8DDF-A48E971DCABD}" destId="{93285000-3BCD-154D-A65F-184CF30C2419}" srcOrd="0" destOrd="0" presId="urn:microsoft.com/office/officeart/2005/8/layout/hierarchy2"/>
    <dgm:cxn modelId="{1AA9E723-DC59-DA41-A629-EA43577B2326}" type="presOf" srcId="{C4BC6FCA-89F2-FB41-921E-A381639D921C}" destId="{D7F48C76-F0D6-3A41-B38D-2DABEAF99EC5}" srcOrd="0" destOrd="0" presId="urn:microsoft.com/office/officeart/2005/8/layout/hierarchy2"/>
    <dgm:cxn modelId="{E8C6DC2D-C842-3F44-A5F2-DE9660173C15}" srcId="{4186ABCC-C009-6145-8C3A-513A128432B6}" destId="{0014252F-1D6D-7E48-95C9-E87790F677A7}" srcOrd="1" destOrd="0" parTransId="{9B2F5024-60F5-EA47-963A-9AAD0B04CF45}" sibTransId="{FDBFA429-09D5-8044-9D14-4C46FC4E01D6}"/>
    <dgm:cxn modelId="{B56C9040-1FF1-A64A-B204-660BFE68DC3A}" srcId="{1E5CCEB5-7554-E948-8C03-B4C82CED7AE0}" destId="{0D136469-6D35-C44C-B673-B12BBAE4F16A}" srcOrd="1" destOrd="0" parTransId="{0F560EB2-4C71-C648-A52A-5D371D520486}" sibTransId="{5EF8D65B-9C65-3C4E-8D04-C1600E00EAEC}"/>
    <dgm:cxn modelId="{011BD343-CB71-A042-8E1D-1A7607E0583A}" type="presOf" srcId="{589E394C-4693-1B41-93B6-700376595C25}" destId="{48EC7303-9F7C-114E-BA03-DD98C214D77F}" srcOrd="0" destOrd="0" presId="urn:microsoft.com/office/officeart/2005/8/layout/hierarchy2"/>
    <dgm:cxn modelId="{D6AAE743-0B24-1B4B-AB5F-9671191009B9}" srcId="{6DC0A57B-3F41-D44E-9B6E-A23AD073A286}" destId="{941E0F02-1D7D-6840-A897-BEAB7C41ED87}" srcOrd="0" destOrd="0" parTransId="{C4BC6FCA-89F2-FB41-921E-A381639D921C}" sibTransId="{02C38CED-1D13-5847-937A-C93158F38B54}"/>
    <dgm:cxn modelId="{115C0E44-EA30-894C-8735-AB35B769339A}" type="presOf" srcId="{CF59104A-876A-804B-8D14-3128BD62D823}" destId="{C1AD70AF-8E38-F74A-9A9F-41EE07473FD9}" srcOrd="1" destOrd="0" presId="urn:microsoft.com/office/officeart/2005/8/layout/hierarchy2"/>
    <dgm:cxn modelId="{07A6504F-0BB6-6743-B52E-2E523319365F}" type="presOf" srcId="{9B2F5024-60F5-EA47-963A-9AAD0B04CF45}" destId="{54A69681-CF86-9A43-BCE1-9712B8BFF322}" srcOrd="1" destOrd="0" presId="urn:microsoft.com/office/officeart/2005/8/layout/hierarchy2"/>
    <dgm:cxn modelId="{FFBB9452-7C9B-FE40-B295-901052855768}" type="presOf" srcId="{0F560EB2-4C71-C648-A52A-5D371D520486}" destId="{D2C498FE-9E20-3D4B-BE8C-0BD22FA47E12}" srcOrd="0" destOrd="0" presId="urn:microsoft.com/office/officeart/2005/8/layout/hierarchy2"/>
    <dgm:cxn modelId="{BE425053-D50D-C249-A362-052E673C7DD7}" type="presOf" srcId="{FDB1E4F0-8083-0E43-9BE6-C974B1AE186D}" destId="{20A257AF-47FF-284C-8084-CE0F4353684A}" srcOrd="0" destOrd="0" presId="urn:microsoft.com/office/officeart/2005/8/layout/hierarchy2"/>
    <dgm:cxn modelId="{0C3EB453-10FC-B54E-A0F0-75242E41050B}" type="presOf" srcId="{B1BEA0A2-06C2-F746-B05F-BCE2E3CB0208}" destId="{B4E7737D-4D84-ED4A-8865-CFA312C57B4D}" srcOrd="0" destOrd="0" presId="urn:microsoft.com/office/officeart/2005/8/layout/hierarchy2"/>
    <dgm:cxn modelId="{526ACB54-CC81-1A4A-819B-0B231EABD0EF}" srcId="{6DC0A57B-3F41-D44E-9B6E-A23AD073A286}" destId="{FEBCA6F2-9857-2443-9CEF-73891EC42E81}" srcOrd="2" destOrd="0" parTransId="{EF07ABDF-3AD1-8747-AF45-72527B69CDFA}" sibTransId="{D196FB65-B08B-F54D-90E5-9E6059D1D087}"/>
    <dgm:cxn modelId="{F2A0FF58-EF99-024E-94D1-6776C92EBB08}" type="presOf" srcId="{3F1C2B10-A62C-F642-B5EC-38D717A04E0C}" destId="{79C604A8-5741-8643-A4F2-0334F5809430}" srcOrd="0" destOrd="0" presId="urn:microsoft.com/office/officeart/2005/8/layout/hierarchy2"/>
    <dgm:cxn modelId="{25473D5D-A65B-4949-B412-3A26EEC5D5ED}" type="presOf" srcId="{0ECD91C8-791A-A047-AD13-257ACFFADBC1}" destId="{FF415EBF-6D30-464D-8E7C-B1D23F94F18C}" srcOrd="0" destOrd="0" presId="urn:microsoft.com/office/officeart/2005/8/layout/hierarchy2"/>
    <dgm:cxn modelId="{3D32FA5F-6F67-7A4B-BFD2-8BBCF8FF04F4}" srcId="{0ECD91C8-791A-A047-AD13-257ACFFADBC1}" destId="{F4E4972D-D987-A64D-80E2-AECD8E17106B}" srcOrd="0" destOrd="0" parTransId="{15CCA4CA-830B-8B47-A1CA-3CF64BD0F6FB}" sibTransId="{EAA257FF-2B45-9041-8096-9E3A7F2A46A3}"/>
    <dgm:cxn modelId="{9159FC62-FC60-6945-AF3F-DBA01429E52B}" type="presOf" srcId="{BA696C48-507C-1444-BA12-88FA7331C644}" destId="{8BB95704-0405-564E-9E3E-62AD603C8248}" srcOrd="1" destOrd="0" presId="urn:microsoft.com/office/officeart/2005/8/layout/hierarchy2"/>
    <dgm:cxn modelId="{5EECA364-DBCB-6F40-B502-81CAFC508857}" srcId="{FEBCA6F2-9857-2443-9CEF-73891EC42E81}" destId="{90BF32F4-6DD3-ED47-A234-E9875C2F33CA}" srcOrd="0" destOrd="0" parTransId="{27E316C1-8025-C242-AE8F-FB11FE42A212}" sibTransId="{6D8A812A-986B-A145-AE08-CA28256180AF}"/>
    <dgm:cxn modelId="{1A8C4F6C-1292-0E47-9F80-43FFA308E39A}" srcId="{4186ABCC-C009-6145-8C3A-513A128432B6}" destId="{65C8F856-FCA0-C84B-A564-5D94A07BD6E6}" srcOrd="0" destOrd="0" parTransId="{C4CA8FAB-A0B4-1040-A515-E7DCF1E8643A}" sibTransId="{C1B5F60C-38EF-1E48-94C3-509A668B615B}"/>
    <dgm:cxn modelId="{047EFF6D-7DE3-8F47-894D-4A14626C7CC4}" type="presOf" srcId="{CE71D45F-0A93-9E43-9A79-9A9E6E3E18DF}" destId="{E1557B97-A78B-2E48-86B8-1E22F083C24A}" srcOrd="1" destOrd="0" presId="urn:microsoft.com/office/officeart/2005/8/layout/hierarchy2"/>
    <dgm:cxn modelId="{E91F7C72-02AA-6C4F-8DE2-A770AF254679}" type="presOf" srcId="{0FC471A6-D069-4441-81C9-FB2E59D6965E}" destId="{B2BE1B54-D0E0-E74D-A56D-93C0435425AA}" srcOrd="1" destOrd="0" presId="urn:microsoft.com/office/officeart/2005/8/layout/hierarchy2"/>
    <dgm:cxn modelId="{3BE18B74-3DD3-3C4B-90FF-BB39944F520D}" type="presOf" srcId="{15CCA4CA-830B-8B47-A1CA-3CF64BD0F6FB}" destId="{374F011D-A286-024B-A55C-A402CDD5A80B}" srcOrd="0" destOrd="0" presId="urn:microsoft.com/office/officeart/2005/8/layout/hierarchy2"/>
    <dgm:cxn modelId="{1E999476-2495-DF41-A346-98E1BD04DE17}" type="presOf" srcId="{65C8F856-FCA0-C84B-A564-5D94A07BD6E6}" destId="{A52B7523-368C-6645-BCC8-518B82D189EA}" srcOrd="0" destOrd="0" presId="urn:microsoft.com/office/officeart/2005/8/layout/hierarchy2"/>
    <dgm:cxn modelId="{78B56E78-E083-784A-9FAC-EBF824CF6FAD}" type="presOf" srcId="{589E394C-4693-1B41-93B6-700376595C25}" destId="{8CD3A1AA-8D2F-E644-B9F5-BD0E7E848CEF}" srcOrd="1" destOrd="0" presId="urn:microsoft.com/office/officeart/2005/8/layout/hierarchy2"/>
    <dgm:cxn modelId="{D06A7278-91AF-674F-851F-40E210FF8EE5}" type="presOf" srcId="{EF07ABDF-3AD1-8747-AF45-72527B69CDFA}" destId="{83977AC8-A95C-9845-AA10-790D0D9539E2}" srcOrd="0" destOrd="0" presId="urn:microsoft.com/office/officeart/2005/8/layout/hierarchy2"/>
    <dgm:cxn modelId="{F5F5C979-B920-D445-BFA0-6F94ADE240BE}" type="presOf" srcId="{BDFBBEF9-6985-C847-8BCD-2ACF172B8AFD}" destId="{EA658536-9367-FF44-8F1F-088D37D6625E}" srcOrd="0" destOrd="0" presId="urn:microsoft.com/office/officeart/2005/8/layout/hierarchy2"/>
    <dgm:cxn modelId="{B19A7683-BD1B-6D41-AA7C-35112CD7F3CA}" type="presOf" srcId="{A518FBD1-1150-FB46-85C6-0D9446A5D8CA}" destId="{C56ED397-83D8-3E47-9B59-68C112854E69}" srcOrd="0" destOrd="0" presId="urn:microsoft.com/office/officeart/2005/8/layout/hierarchy2"/>
    <dgm:cxn modelId="{F737B583-E74B-754E-8942-6A54FFE39D3F}" type="presOf" srcId="{526C8FD4-5E94-F046-8DDF-A48E971DCABD}" destId="{67222761-C323-AC48-AEFB-D5A3CBF0C359}" srcOrd="1" destOrd="0" presId="urn:microsoft.com/office/officeart/2005/8/layout/hierarchy2"/>
    <dgm:cxn modelId="{A5733384-9B02-3749-9061-8AB15744670F}" type="presOf" srcId="{6DC0A57B-3F41-D44E-9B6E-A23AD073A286}" destId="{9CEFDA80-0C8E-3945-9DAA-4EC712D32B82}" srcOrd="0" destOrd="0" presId="urn:microsoft.com/office/officeart/2005/8/layout/hierarchy2"/>
    <dgm:cxn modelId="{07D52B85-CAFB-D04D-B176-1E40D382A14A}" type="presOf" srcId="{15CCA4CA-830B-8B47-A1CA-3CF64BD0F6FB}" destId="{1520ABDA-D2F8-A840-97EE-C257FD61343E}" srcOrd="1" destOrd="0" presId="urn:microsoft.com/office/officeart/2005/8/layout/hierarchy2"/>
    <dgm:cxn modelId="{5E4E5D85-39AC-404E-9B52-1CE57CEFD935}" srcId="{0014252F-1D6D-7E48-95C9-E87790F677A7}" destId="{67AC8B33-78F0-D84E-8E5F-F40B48EE01E4}" srcOrd="0" destOrd="0" parTransId="{EA6F9D73-F8BE-3F4B-B969-A1755E3754EB}" sibTransId="{B4209752-B1ED-E548-A6B7-CA99135D1647}"/>
    <dgm:cxn modelId="{BEE8C985-FD7A-5E41-8DD6-60528D1E03F4}" type="presOf" srcId="{94153E19-2501-0B4F-8D89-2C83AFB7B4C4}" destId="{2B559AF2-DEEC-3A4C-A14C-0C267C162053}" srcOrd="0" destOrd="0" presId="urn:microsoft.com/office/officeart/2005/8/layout/hierarchy2"/>
    <dgm:cxn modelId="{3584ED85-681B-4741-916B-357DB55650B7}" type="presOf" srcId="{1E5CCEB5-7554-E948-8C03-B4C82CED7AE0}" destId="{38C27CB5-4D06-8C44-851B-61D001EAFA9A}" srcOrd="0" destOrd="0" presId="urn:microsoft.com/office/officeart/2005/8/layout/hierarchy2"/>
    <dgm:cxn modelId="{DA347487-E100-1B45-A4B6-1AB2657EA87F}" type="presOf" srcId="{67AC8B33-78F0-D84E-8E5F-F40B48EE01E4}" destId="{99F871AA-0A20-3F42-B3BE-C1AE9B05ADE8}" srcOrd="0" destOrd="0" presId="urn:microsoft.com/office/officeart/2005/8/layout/hierarchy2"/>
    <dgm:cxn modelId="{FBF7B48A-734E-8149-8B24-1ABD8C737B85}" type="presOf" srcId="{CF59104A-876A-804B-8D14-3128BD62D823}" destId="{B105DF41-0F23-1C4F-A338-DDCB54A615B6}" srcOrd="0" destOrd="0" presId="urn:microsoft.com/office/officeart/2005/8/layout/hierarchy2"/>
    <dgm:cxn modelId="{E14B0B8B-459C-8141-9794-B54A38A5D499}" type="presOf" srcId="{C4CA8FAB-A0B4-1040-A515-E7DCF1E8643A}" destId="{2BB499D1-3468-4046-B472-0B72931B3903}" srcOrd="0" destOrd="0" presId="urn:microsoft.com/office/officeart/2005/8/layout/hierarchy2"/>
    <dgm:cxn modelId="{3AE2F78D-058A-694B-A376-914F9EB268FA}" srcId="{6DC0A57B-3F41-D44E-9B6E-A23AD073A286}" destId="{BDFBBEF9-6985-C847-8BCD-2ACF172B8AFD}" srcOrd="1" destOrd="0" parTransId="{94153E19-2501-0B4F-8D89-2C83AFB7B4C4}" sibTransId="{DFF25B4D-6C4D-8E4E-BFFB-76DC17A1B293}"/>
    <dgm:cxn modelId="{F354818E-A1BB-864E-BDD2-4979CEF6A4F5}" type="presOf" srcId="{941E0F02-1D7D-6840-A897-BEAB7C41ED87}" destId="{AA7B0E50-F8D7-414F-82CA-8E8395420FAE}" srcOrd="0" destOrd="0" presId="urn:microsoft.com/office/officeart/2005/8/layout/hierarchy2"/>
    <dgm:cxn modelId="{4907D18E-A0F8-1F4E-B0BB-B6BE0D821B3B}" type="presOf" srcId="{0687BFC7-2C25-A54D-8C2F-2ED5BA5D7C4C}" destId="{5424993D-A43C-6245-A012-E76A6DA5B239}" srcOrd="0" destOrd="0" presId="urn:microsoft.com/office/officeart/2005/8/layout/hierarchy2"/>
    <dgm:cxn modelId="{D0BF2A95-D8D8-0A40-866A-BC451245DBC7}" type="presOf" srcId="{3500350A-55C2-9949-A202-260C2D07049F}" destId="{228891F8-93AA-2449-A7F5-43BBF2FFCF61}" srcOrd="0" destOrd="0" presId="urn:microsoft.com/office/officeart/2005/8/layout/hierarchy2"/>
    <dgm:cxn modelId="{18730D96-C0AE-EA4F-9AF3-E194FCE1DF9F}" type="presOf" srcId="{3F1C2B10-A62C-F642-B5EC-38D717A04E0C}" destId="{16AF8E71-E959-994B-B6A3-913273F85FE1}" srcOrd="1" destOrd="0" presId="urn:microsoft.com/office/officeart/2005/8/layout/hierarchy2"/>
    <dgm:cxn modelId="{0F379497-32CF-0145-BD3C-932D853F4DBA}" type="presOf" srcId="{EF07ABDF-3AD1-8747-AF45-72527B69CDFA}" destId="{E14A28A1-3725-9743-853E-06795EF3AD78}" srcOrd="1" destOrd="0" presId="urn:microsoft.com/office/officeart/2005/8/layout/hierarchy2"/>
    <dgm:cxn modelId="{C54F399A-3EC7-DD41-A653-EC8E1CFA6A82}" type="presOf" srcId="{27E316C1-8025-C242-AE8F-FB11FE42A212}" destId="{5E47EC76-BDE3-DD4F-BB92-D2978DEE6696}" srcOrd="1" destOrd="0" presId="urn:microsoft.com/office/officeart/2005/8/layout/hierarchy2"/>
    <dgm:cxn modelId="{372BE3A1-F2DA-B64D-8003-09D59B58FFB6}" type="presOf" srcId="{EA6F9D73-F8BE-3F4B-B969-A1755E3754EB}" destId="{9CF6C2FD-5E45-854C-9053-A766EAEDC440}" srcOrd="0" destOrd="0" presId="urn:microsoft.com/office/officeart/2005/8/layout/hierarchy2"/>
    <dgm:cxn modelId="{AC9CA1A2-6266-494F-9A26-7CE9D1D7A0A7}" type="presOf" srcId="{A518FBD1-1150-FB46-85C6-0D9446A5D8CA}" destId="{A5856E83-7D2D-5B42-A8AB-B5E1F43CDD69}" srcOrd="1" destOrd="0" presId="urn:microsoft.com/office/officeart/2005/8/layout/hierarchy2"/>
    <dgm:cxn modelId="{E9CAD1A6-0AFB-2742-9C09-BFF91D3067DD}" type="presOf" srcId="{15901886-837F-A344-82BE-1836871E2493}" destId="{39917566-0581-F74A-B1F4-17E557C99B74}" srcOrd="0" destOrd="0" presId="urn:microsoft.com/office/officeart/2005/8/layout/hierarchy2"/>
    <dgm:cxn modelId="{FA9704AF-1F91-3346-BBCF-0D2FD7401372}" type="presOf" srcId="{0D136469-6D35-C44C-B673-B12BBAE4F16A}" destId="{BEEDDE23-D25F-E648-918E-79D915E78CDC}" srcOrd="0" destOrd="0" presId="urn:microsoft.com/office/officeart/2005/8/layout/hierarchy2"/>
    <dgm:cxn modelId="{B434C8B1-805A-314A-967D-64F1C5234799}" type="presOf" srcId="{9DE18C60-F5EB-6C40-867D-B17E4D120AFC}" destId="{42EB8513-6714-4B4B-96D6-12221CF05215}" srcOrd="1" destOrd="0" presId="urn:microsoft.com/office/officeart/2005/8/layout/hierarchy2"/>
    <dgm:cxn modelId="{A91B7BB5-72FB-ED4C-B8EC-1AC0EFDFB2B5}" srcId="{3500350A-55C2-9949-A202-260C2D07049F}" destId="{15901886-837F-A344-82BE-1836871E2493}" srcOrd="0" destOrd="0" parTransId="{6C5DD89D-F507-8944-940B-5066AF940CFA}" sibTransId="{D601FB5E-C476-FB4C-9863-2051AE01E885}"/>
    <dgm:cxn modelId="{BA8DEBB5-CDDB-9842-8A86-0BD5D398C42D}" type="presOf" srcId="{CE71D45F-0A93-9E43-9A79-9A9E6E3E18DF}" destId="{63BF65F7-B992-C440-9950-3554A45DB6AD}" srcOrd="0" destOrd="0" presId="urn:microsoft.com/office/officeart/2005/8/layout/hierarchy2"/>
    <dgm:cxn modelId="{6FDBD2BD-D9D6-F648-A6CB-D309F261BAAA}" type="presOf" srcId="{4186ABCC-C009-6145-8C3A-513A128432B6}" destId="{81F038B7-B45B-714B-BF2C-2A9D862A501E}" srcOrd="0" destOrd="0" presId="urn:microsoft.com/office/officeart/2005/8/layout/hierarchy2"/>
    <dgm:cxn modelId="{D9BE16BE-25E0-D041-98CB-8D0FD5BE605B}" srcId="{BDFBBEF9-6985-C847-8BCD-2ACF172B8AFD}" destId="{B1BEA0A2-06C2-F746-B05F-BCE2E3CB0208}" srcOrd="0" destOrd="0" parTransId="{0FC471A6-D069-4441-81C9-FB2E59D6965E}" sibTransId="{0ADFF9FB-1902-A243-AC22-4AD3A3102B85}"/>
    <dgm:cxn modelId="{29340FBF-616C-E24C-8F63-8F2B9347946F}" type="presOf" srcId="{FEBCA6F2-9857-2443-9CEF-73891EC42E81}" destId="{A6516EF6-B3F2-064A-8BBD-FFD066C290F6}" srcOrd="0" destOrd="0" presId="urn:microsoft.com/office/officeart/2005/8/layout/hierarchy2"/>
    <dgm:cxn modelId="{76FA19C1-D994-C14A-BD7A-0910AC71D563}" type="presOf" srcId="{0F560EB2-4C71-C648-A52A-5D371D520486}" destId="{CB105C93-7765-994C-B5E3-D94ACD620218}" srcOrd="1" destOrd="0" presId="urn:microsoft.com/office/officeart/2005/8/layout/hierarchy2"/>
    <dgm:cxn modelId="{1F861EC1-BBB8-ED4F-B0E2-5DB2E7A052B2}" type="presOf" srcId="{90BF32F4-6DD3-ED47-A234-E9875C2F33CA}" destId="{67279F73-2C43-7A46-978D-917FD5F0D763}" srcOrd="0" destOrd="0" presId="urn:microsoft.com/office/officeart/2005/8/layout/hierarchy2"/>
    <dgm:cxn modelId="{ABB661C7-4158-CC48-88BF-92E6300616E2}" srcId="{941E0F02-1D7D-6840-A897-BEAB7C41ED87}" destId="{0687BFC7-2C25-A54D-8C2F-2ED5BA5D7C4C}" srcOrd="0" destOrd="0" parTransId="{CF59104A-876A-804B-8D14-3128BD62D823}" sibTransId="{4E3A5CA7-185B-8E48-8BFE-B0B1A856B245}"/>
    <dgm:cxn modelId="{E736BBCC-3E20-AB4D-951B-5F20AFBB6B3B}" srcId="{15901886-837F-A344-82BE-1836871E2493}" destId="{1E5CCEB5-7554-E948-8C03-B4C82CED7AE0}" srcOrd="2" destOrd="0" parTransId="{526C8FD4-5E94-F046-8DDF-A48E971DCABD}" sibTransId="{167FEBD3-7E3B-4A4C-8D4D-338EACFCB490}"/>
    <dgm:cxn modelId="{80E21CD1-A481-6645-A39E-F30A6445E4A6}" type="presOf" srcId="{9DE18C60-F5EB-6C40-867D-B17E4D120AFC}" destId="{7D2387AF-95C4-FB48-A30E-F45FCAB6EC00}" srcOrd="0" destOrd="0" presId="urn:microsoft.com/office/officeart/2005/8/layout/hierarchy2"/>
    <dgm:cxn modelId="{6AEAC9D5-910F-5440-8775-5FFA2BB50C0F}" type="presOf" srcId="{27E316C1-8025-C242-AE8F-FB11FE42A212}" destId="{3D8274A0-17D2-1045-9559-738D885F3F64}" srcOrd="0" destOrd="0" presId="urn:microsoft.com/office/officeart/2005/8/layout/hierarchy2"/>
    <dgm:cxn modelId="{4D4706D8-70B0-1E4A-A94F-9B24EE978699}" type="presOf" srcId="{EA6F9D73-F8BE-3F4B-B969-A1755E3754EB}" destId="{82924A11-E33F-C640-B8B2-D46B0C62660B}" srcOrd="1" destOrd="0" presId="urn:microsoft.com/office/officeart/2005/8/layout/hierarchy2"/>
    <dgm:cxn modelId="{6A21E6D8-118D-4C44-AC05-BA66D2DBEC5E}" type="presOf" srcId="{0FC471A6-D069-4441-81C9-FB2E59D6965E}" destId="{19DB75BF-97CA-A941-95A9-0B4F45CA77B9}" srcOrd="0" destOrd="0" presId="urn:microsoft.com/office/officeart/2005/8/layout/hierarchy2"/>
    <dgm:cxn modelId="{CD3F61DF-1504-3744-B171-4D04EA9A9119}" type="presOf" srcId="{0125C11B-8DAB-224A-BCAB-687A23F71FC4}" destId="{5D46751A-5A68-8547-920A-7A71408ECB05}" srcOrd="0" destOrd="0" presId="urn:microsoft.com/office/officeart/2005/8/layout/hierarchy2"/>
    <dgm:cxn modelId="{6A5AA8DF-C016-4C49-B48C-BF75727000BE}" srcId="{15901886-837F-A344-82BE-1836871E2493}" destId="{6DC0A57B-3F41-D44E-9B6E-A23AD073A286}" srcOrd="1" destOrd="0" parTransId="{3F1C2B10-A62C-F642-B5EC-38D717A04E0C}" sibTransId="{EFF67AF3-39A3-A146-BBF5-513FFB6D211E}"/>
    <dgm:cxn modelId="{ABA356E0-BDBF-3A43-A7B9-751837DB33C3}" srcId="{0D136469-6D35-C44C-B673-B12BBAE4F16A}" destId="{FDB1E4F0-8083-0E43-9BE6-C974B1AE186D}" srcOrd="0" destOrd="0" parTransId="{A518FBD1-1150-FB46-85C6-0D9446A5D8CA}" sibTransId="{07CF90B6-CC8E-C548-AFAB-D7032714F06D}"/>
    <dgm:cxn modelId="{7B92B4E0-119E-5D49-9721-D3DC31D1A44D}" srcId="{65C8F856-FCA0-C84B-A564-5D94A07BD6E6}" destId="{0125C11B-8DAB-224A-BCAB-687A23F71FC4}" srcOrd="0" destOrd="0" parTransId="{9DE18C60-F5EB-6C40-867D-B17E4D120AFC}" sibTransId="{B35C868F-46EA-5749-9E2B-5500C9100651}"/>
    <dgm:cxn modelId="{4D1DEAE1-DFC1-9F4A-ADFE-2CDBC526C10A}" type="presOf" srcId="{0014252F-1D6D-7E48-95C9-E87790F677A7}" destId="{A2BDC79E-A7B8-7648-9DD9-8B724C1C40FE}" srcOrd="0" destOrd="0" presId="urn:microsoft.com/office/officeart/2005/8/layout/hierarchy2"/>
    <dgm:cxn modelId="{451C50E3-A528-494C-9E7F-AA1509DC32C7}" type="presOf" srcId="{C4BC6FCA-89F2-FB41-921E-A381639D921C}" destId="{BAA898CC-38A1-6F49-9C09-5EDB958AE182}" srcOrd="1" destOrd="0" presId="urn:microsoft.com/office/officeart/2005/8/layout/hierarchy2"/>
    <dgm:cxn modelId="{9D63A7E8-1FAC-0C45-807C-5CF0B7FA9805}" srcId="{1E5CCEB5-7554-E948-8C03-B4C82CED7AE0}" destId="{0ECD91C8-791A-A047-AD13-257ACFFADBC1}" srcOrd="0" destOrd="0" parTransId="{BA696C48-507C-1444-BA12-88FA7331C644}" sibTransId="{0DFC7EAC-4B64-B748-A04C-2D053CD38BBB}"/>
    <dgm:cxn modelId="{5C4202EA-BF87-2749-9B95-C94D6EDDAEBD}" srcId="{15901886-837F-A344-82BE-1836871E2493}" destId="{4186ABCC-C009-6145-8C3A-513A128432B6}" srcOrd="0" destOrd="0" parTransId="{589E394C-4693-1B41-93B6-700376595C25}" sibTransId="{3EED35D1-76F8-2C4D-8898-28C0D6CB8BEC}"/>
    <dgm:cxn modelId="{FA12CFF2-E8AA-3840-BD1F-8661B67B7A7D}" type="presOf" srcId="{C4CA8FAB-A0B4-1040-A515-E7DCF1E8643A}" destId="{73B6873C-99CC-B043-A2A3-516323A2850F}" srcOrd="1" destOrd="0" presId="urn:microsoft.com/office/officeart/2005/8/layout/hierarchy2"/>
    <dgm:cxn modelId="{D82718FF-87C8-A545-9172-28CC3DAF9336}" type="presOf" srcId="{94153E19-2501-0B4F-8D89-2C83AFB7B4C4}" destId="{11560F7D-126E-A844-9EBE-40AD218A93BD}" srcOrd="1" destOrd="0" presId="urn:microsoft.com/office/officeart/2005/8/layout/hierarchy2"/>
    <dgm:cxn modelId="{767187F6-CCCC-9B40-942F-2452E09D3E0D}" type="presParOf" srcId="{228891F8-93AA-2449-A7F5-43BBF2FFCF61}" destId="{EB4747E3-0D86-254C-A475-F86C88549DE5}" srcOrd="0" destOrd="0" presId="urn:microsoft.com/office/officeart/2005/8/layout/hierarchy2"/>
    <dgm:cxn modelId="{C479A81B-5B2F-1F4A-92AE-C0448D7ABDCD}" type="presParOf" srcId="{EB4747E3-0D86-254C-A475-F86C88549DE5}" destId="{39917566-0581-F74A-B1F4-17E557C99B74}" srcOrd="0" destOrd="0" presId="urn:microsoft.com/office/officeart/2005/8/layout/hierarchy2"/>
    <dgm:cxn modelId="{211B96C4-52C2-8C4A-8182-F0FE9A2F5E22}" type="presParOf" srcId="{EB4747E3-0D86-254C-A475-F86C88549DE5}" destId="{6168EFC1-39FF-814B-AF19-66A83EF5F9E2}" srcOrd="1" destOrd="0" presId="urn:microsoft.com/office/officeart/2005/8/layout/hierarchy2"/>
    <dgm:cxn modelId="{5F02B8DA-C4C3-2D40-B24F-AA47B2A5093B}" type="presParOf" srcId="{6168EFC1-39FF-814B-AF19-66A83EF5F9E2}" destId="{48EC7303-9F7C-114E-BA03-DD98C214D77F}" srcOrd="0" destOrd="0" presId="urn:microsoft.com/office/officeart/2005/8/layout/hierarchy2"/>
    <dgm:cxn modelId="{913D9C32-70AB-4D44-9AA5-198A2AC6F801}" type="presParOf" srcId="{48EC7303-9F7C-114E-BA03-DD98C214D77F}" destId="{8CD3A1AA-8D2F-E644-B9F5-BD0E7E848CEF}" srcOrd="0" destOrd="0" presId="urn:microsoft.com/office/officeart/2005/8/layout/hierarchy2"/>
    <dgm:cxn modelId="{C4273668-D3B8-2F49-8B0C-7305B7FF141E}" type="presParOf" srcId="{6168EFC1-39FF-814B-AF19-66A83EF5F9E2}" destId="{E147A4BD-BC58-5041-AC18-0F8FC4B08189}" srcOrd="1" destOrd="0" presId="urn:microsoft.com/office/officeart/2005/8/layout/hierarchy2"/>
    <dgm:cxn modelId="{110A9BB6-106C-2F44-A125-B4209F44E547}" type="presParOf" srcId="{E147A4BD-BC58-5041-AC18-0F8FC4B08189}" destId="{81F038B7-B45B-714B-BF2C-2A9D862A501E}" srcOrd="0" destOrd="0" presId="urn:microsoft.com/office/officeart/2005/8/layout/hierarchy2"/>
    <dgm:cxn modelId="{B1DCF47B-5D68-AB4E-8672-B6C51FEF4C0E}" type="presParOf" srcId="{E147A4BD-BC58-5041-AC18-0F8FC4B08189}" destId="{01D6D006-35F2-7241-BA66-CDD5C5DD3C15}" srcOrd="1" destOrd="0" presId="urn:microsoft.com/office/officeart/2005/8/layout/hierarchy2"/>
    <dgm:cxn modelId="{5F397BC0-B875-1F4E-A31E-E787E7F6D1B5}" type="presParOf" srcId="{01D6D006-35F2-7241-BA66-CDD5C5DD3C15}" destId="{2BB499D1-3468-4046-B472-0B72931B3903}" srcOrd="0" destOrd="0" presId="urn:microsoft.com/office/officeart/2005/8/layout/hierarchy2"/>
    <dgm:cxn modelId="{F38054E8-8739-654E-A829-1BA2E12DAA3C}" type="presParOf" srcId="{2BB499D1-3468-4046-B472-0B72931B3903}" destId="{73B6873C-99CC-B043-A2A3-516323A2850F}" srcOrd="0" destOrd="0" presId="urn:microsoft.com/office/officeart/2005/8/layout/hierarchy2"/>
    <dgm:cxn modelId="{3164B862-C997-AE45-9D20-938EB622F4ED}" type="presParOf" srcId="{01D6D006-35F2-7241-BA66-CDD5C5DD3C15}" destId="{5ABFCED7-EF43-FE4A-99AE-ABC23A1B86B6}" srcOrd="1" destOrd="0" presId="urn:microsoft.com/office/officeart/2005/8/layout/hierarchy2"/>
    <dgm:cxn modelId="{40A12709-1B67-FF4F-B508-42EAFFB9C04D}" type="presParOf" srcId="{5ABFCED7-EF43-FE4A-99AE-ABC23A1B86B6}" destId="{A52B7523-368C-6645-BCC8-518B82D189EA}" srcOrd="0" destOrd="0" presId="urn:microsoft.com/office/officeart/2005/8/layout/hierarchy2"/>
    <dgm:cxn modelId="{20C31519-72D0-CF41-AB38-BB19FBA58A82}" type="presParOf" srcId="{5ABFCED7-EF43-FE4A-99AE-ABC23A1B86B6}" destId="{EC2048A7-D35D-4B44-9298-A1FFB7B53E16}" srcOrd="1" destOrd="0" presId="urn:microsoft.com/office/officeart/2005/8/layout/hierarchy2"/>
    <dgm:cxn modelId="{16FDB7F0-50FC-7548-9F30-42208566D972}" type="presParOf" srcId="{EC2048A7-D35D-4B44-9298-A1FFB7B53E16}" destId="{7D2387AF-95C4-FB48-A30E-F45FCAB6EC00}" srcOrd="0" destOrd="0" presId="urn:microsoft.com/office/officeart/2005/8/layout/hierarchy2"/>
    <dgm:cxn modelId="{092F4C5E-AEEF-9A4D-A552-7D1D0BFBD23D}" type="presParOf" srcId="{7D2387AF-95C4-FB48-A30E-F45FCAB6EC00}" destId="{42EB8513-6714-4B4B-96D6-12221CF05215}" srcOrd="0" destOrd="0" presId="urn:microsoft.com/office/officeart/2005/8/layout/hierarchy2"/>
    <dgm:cxn modelId="{C89B0882-82B5-CB40-870E-B087F75D7618}" type="presParOf" srcId="{EC2048A7-D35D-4B44-9298-A1FFB7B53E16}" destId="{91065823-4FA6-B443-B6A4-4045870E8AFD}" srcOrd="1" destOrd="0" presId="urn:microsoft.com/office/officeart/2005/8/layout/hierarchy2"/>
    <dgm:cxn modelId="{9245E87E-7832-804A-9B18-DAE4E7733CC7}" type="presParOf" srcId="{91065823-4FA6-B443-B6A4-4045870E8AFD}" destId="{5D46751A-5A68-8547-920A-7A71408ECB05}" srcOrd="0" destOrd="0" presId="urn:microsoft.com/office/officeart/2005/8/layout/hierarchy2"/>
    <dgm:cxn modelId="{F36493FB-9916-CE46-B6BA-487F8DF3D26A}" type="presParOf" srcId="{91065823-4FA6-B443-B6A4-4045870E8AFD}" destId="{E65F8066-C79F-FF4B-B97F-6A7CB48C15D3}" srcOrd="1" destOrd="0" presId="urn:microsoft.com/office/officeart/2005/8/layout/hierarchy2"/>
    <dgm:cxn modelId="{58FA2EBB-2489-2647-AC16-F5225D142F7D}" type="presParOf" srcId="{01D6D006-35F2-7241-BA66-CDD5C5DD3C15}" destId="{464C05DE-60C8-2E49-B761-AA206BDFB366}" srcOrd="2" destOrd="0" presId="urn:microsoft.com/office/officeart/2005/8/layout/hierarchy2"/>
    <dgm:cxn modelId="{DF7169E7-0B5C-A245-B014-6C460DF3A754}" type="presParOf" srcId="{464C05DE-60C8-2E49-B761-AA206BDFB366}" destId="{54A69681-CF86-9A43-BCE1-9712B8BFF322}" srcOrd="0" destOrd="0" presId="urn:microsoft.com/office/officeart/2005/8/layout/hierarchy2"/>
    <dgm:cxn modelId="{104C13BC-600D-454F-AC62-EDEECE1F98F6}" type="presParOf" srcId="{01D6D006-35F2-7241-BA66-CDD5C5DD3C15}" destId="{74FC949B-BED2-DF4B-9A81-C4C98422B78A}" srcOrd="3" destOrd="0" presId="urn:microsoft.com/office/officeart/2005/8/layout/hierarchy2"/>
    <dgm:cxn modelId="{DBB703E0-14CB-5F45-B965-38FBDA6B39C9}" type="presParOf" srcId="{74FC949B-BED2-DF4B-9A81-C4C98422B78A}" destId="{A2BDC79E-A7B8-7648-9DD9-8B724C1C40FE}" srcOrd="0" destOrd="0" presId="urn:microsoft.com/office/officeart/2005/8/layout/hierarchy2"/>
    <dgm:cxn modelId="{F356849E-0DFA-E747-9002-11DA43ED0350}" type="presParOf" srcId="{74FC949B-BED2-DF4B-9A81-C4C98422B78A}" destId="{4307B0DB-3E26-3C4D-AF7E-AE0C67875A7A}" srcOrd="1" destOrd="0" presId="urn:microsoft.com/office/officeart/2005/8/layout/hierarchy2"/>
    <dgm:cxn modelId="{ED295958-D362-4642-AADA-778A7F8E235E}" type="presParOf" srcId="{4307B0DB-3E26-3C4D-AF7E-AE0C67875A7A}" destId="{9CF6C2FD-5E45-854C-9053-A766EAEDC440}" srcOrd="0" destOrd="0" presId="urn:microsoft.com/office/officeart/2005/8/layout/hierarchy2"/>
    <dgm:cxn modelId="{B896115D-1235-D448-879E-279E9F31C1DD}" type="presParOf" srcId="{9CF6C2FD-5E45-854C-9053-A766EAEDC440}" destId="{82924A11-E33F-C640-B8B2-D46B0C62660B}" srcOrd="0" destOrd="0" presId="urn:microsoft.com/office/officeart/2005/8/layout/hierarchy2"/>
    <dgm:cxn modelId="{4EDA2F30-9373-CF49-AFF0-00D3F5109588}" type="presParOf" srcId="{4307B0DB-3E26-3C4D-AF7E-AE0C67875A7A}" destId="{6732BEFD-5E07-574E-8E99-ECC952972DB7}" srcOrd="1" destOrd="0" presId="urn:microsoft.com/office/officeart/2005/8/layout/hierarchy2"/>
    <dgm:cxn modelId="{07CB313D-BC8C-044C-BEFF-5ABD4BC88297}" type="presParOf" srcId="{6732BEFD-5E07-574E-8E99-ECC952972DB7}" destId="{99F871AA-0A20-3F42-B3BE-C1AE9B05ADE8}" srcOrd="0" destOrd="0" presId="urn:microsoft.com/office/officeart/2005/8/layout/hierarchy2"/>
    <dgm:cxn modelId="{7B5DB564-8749-2F46-A1B1-6D06F4A1DDBC}" type="presParOf" srcId="{6732BEFD-5E07-574E-8E99-ECC952972DB7}" destId="{84111260-764E-7D47-A3C5-742DCA19B325}" srcOrd="1" destOrd="0" presId="urn:microsoft.com/office/officeart/2005/8/layout/hierarchy2"/>
    <dgm:cxn modelId="{C5DCB633-FD8E-754D-8E55-323BE0125AF9}" type="presParOf" srcId="{6168EFC1-39FF-814B-AF19-66A83EF5F9E2}" destId="{79C604A8-5741-8643-A4F2-0334F5809430}" srcOrd="2" destOrd="0" presId="urn:microsoft.com/office/officeart/2005/8/layout/hierarchy2"/>
    <dgm:cxn modelId="{B3A7836F-21DD-684E-9967-80AE5414FF0B}" type="presParOf" srcId="{79C604A8-5741-8643-A4F2-0334F5809430}" destId="{16AF8E71-E959-994B-B6A3-913273F85FE1}" srcOrd="0" destOrd="0" presId="urn:microsoft.com/office/officeart/2005/8/layout/hierarchy2"/>
    <dgm:cxn modelId="{71D0ECF3-B39F-1442-9F3B-F75E85D638D1}" type="presParOf" srcId="{6168EFC1-39FF-814B-AF19-66A83EF5F9E2}" destId="{0FA0A427-08DD-314C-90C9-9FF6BB756E1F}" srcOrd="3" destOrd="0" presId="urn:microsoft.com/office/officeart/2005/8/layout/hierarchy2"/>
    <dgm:cxn modelId="{D8C99E69-219D-4F43-A199-F0DBEF1B0122}" type="presParOf" srcId="{0FA0A427-08DD-314C-90C9-9FF6BB756E1F}" destId="{9CEFDA80-0C8E-3945-9DAA-4EC712D32B82}" srcOrd="0" destOrd="0" presId="urn:microsoft.com/office/officeart/2005/8/layout/hierarchy2"/>
    <dgm:cxn modelId="{02918651-A11E-BE40-AD1B-0E2E945E2063}" type="presParOf" srcId="{0FA0A427-08DD-314C-90C9-9FF6BB756E1F}" destId="{31E7E6A4-F6CA-DE40-B72E-621FDCB8F15B}" srcOrd="1" destOrd="0" presId="urn:microsoft.com/office/officeart/2005/8/layout/hierarchy2"/>
    <dgm:cxn modelId="{24066750-545C-E544-989A-D3E10E98E284}" type="presParOf" srcId="{31E7E6A4-F6CA-DE40-B72E-621FDCB8F15B}" destId="{D7F48C76-F0D6-3A41-B38D-2DABEAF99EC5}" srcOrd="0" destOrd="0" presId="urn:microsoft.com/office/officeart/2005/8/layout/hierarchy2"/>
    <dgm:cxn modelId="{8356E347-19E8-5F45-B557-46C6AFE9428D}" type="presParOf" srcId="{D7F48C76-F0D6-3A41-B38D-2DABEAF99EC5}" destId="{BAA898CC-38A1-6F49-9C09-5EDB958AE182}" srcOrd="0" destOrd="0" presId="urn:microsoft.com/office/officeart/2005/8/layout/hierarchy2"/>
    <dgm:cxn modelId="{0971494E-16E5-0746-BB3E-AA166C7A438F}" type="presParOf" srcId="{31E7E6A4-F6CA-DE40-B72E-621FDCB8F15B}" destId="{F2AFFB09-D23B-8841-9A1A-38812A8DDC4D}" srcOrd="1" destOrd="0" presId="urn:microsoft.com/office/officeart/2005/8/layout/hierarchy2"/>
    <dgm:cxn modelId="{4D5E14D7-3F5F-4644-8AC5-0E8C5153DB27}" type="presParOf" srcId="{F2AFFB09-D23B-8841-9A1A-38812A8DDC4D}" destId="{AA7B0E50-F8D7-414F-82CA-8E8395420FAE}" srcOrd="0" destOrd="0" presId="urn:microsoft.com/office/officeart/2005/8/layout/hierarchy2"/>
    <dgm:cxn modelId="{3B075049-A4BA-3F46-8803-85BD4CFED10E}" type="presParOf" srcId="{F2AFFB09-D23B-8841-9A1A-38812A8DDC4D}" destId="{F4E70A4E-F591-EB4D-A8C1-AF19BD50615B}" srcOrd="1" destOrd="0" presId="urn:microsoft.com/office/officeart/2005/8/layout/hierarchy2"/>
    <dgm:cxn modelId="{DB4DC86E-6F34-C446-9208-9325BDA30E5B}" type="presParOf" srcId="{F4E70A4E-F591-EB4D-A8C1-AF19BD50615B}" destId="{B105DF41-0F23-1C4F-A338-DDCB54A615B6}" srcOrd="0" destOrd="0" presId="urn:microsoft.com/office/officeart/2005/8/layout/hierarchy2"/>
    <dgm:cxn modelId="{8B784B9A-3F5E-F246-96D8-E26E8BAA8ABC}" type="presParOf" srcId="{B105DF41-0F23-1C4F-A338-DDCB54A615B6}" destId="{C1AD70AF-8E38-F74A-9A9F-41EE07473FD9}" srcOrd="0" destOrd="0" presId="urn:microsoft.com/office/officeart/2005/8/layout/hierarchy2"/>
    <dgm:cxn modelId="{C918BCB7-DA41-3943-9383-E21501CBE81A}" type="presParOf" srcId="{F4E70A4E-F591-EB4D-A8C1-AF19BD50615B}" destId="{E0F40BB9-2B74-1C46-8C90-837A0A6933DB}" srcOrd="1" destOrd="0" presId="urn:microsoft.com/office/officeart/2005/8/layout/hierarchy2"/>
    <dgm:cxn modelId="{5C20D6EF-8FD1-0346-BE8A-EE8240B6FBC4}" type="presParOf" srcId="{E0F40BB9-2B74-1C46-8C90-837A0A6933DB}" destId="{5424993D-A43C-6245-A012-E76A6DA5B239}" srcOrd="0" destOrd="0" presId="urn:microsoft.com/office/officeart/2005/8/layout/hierarchy2"/>
    <dgm:cxn modelId="{16208677-F50F-2349-A250-95E5AB0CC405}" type="presParOf" srcId="{E0F40BB9-2B74-1C46-8C90-837A0A6933DB}" destId="{8AC62A04-1713-E145-9C7E-FC9F588E6F28}" srcOrd="1" destOrd="0" presId="urn:microsoft.com/office/officeart/2005/8/layout/hierarchy2"/>
    <dgm:cxn modelId="{B76B77FE-B595-1B4E-989F-80C44BC1674A}" type="presParOf" srcId="{31E7E6A4-F6CA-DE40-B72E-621FDCB8F15B}" destId="{2B559AF2-DEEC-3A4C-A14C-0C267C162053}" srcOrd="2" destOrd="0" presId="urn:microsoft.com/office/officeart/2005/8/layout/hierarchy2"/>
    <dgm:cxn modelId="{BF0E59AC-944C-B64E-A18C-2848B8D76B1F}" type="presParOf" srcId="{2B559AF2-DEEC-3A4C-A14C-0C267C162053}" destId="{11560F7D-126E-A844-9EBE-40AD218A93BD}" srcOrd="0" destOrd="0" presId="urn:microsoft.com/office/officeart/2005/8/layout/hierarchy2"/>
    <dgm:cxn modelId="{CA26F013-2F14-2843-8966-F1D6364C1D46}" type="presParOf" srcId="{31E7E6A4-F6CA-DE40-B72E-621FDCB8F15B}" destId="{70B1417E-69E8-F449-B64F-AD4A12855894}" srcOrd="3" destOrd="0" presId="urn:microsoft.com/office/officeart/2005/8/layout/hierarchy2"/>
    <dgm:cxn modelId="{8D57517B-DD9A-A84A-B686-2B9C9D4E9434}" type="presParOf" srcId="{70B1417E-69E8-F449-B64F-AD4A12855894}" destId="{EA658536-9367-FF44-8F1F-088D37D6625E}" srcOrd="0" destOrd="0" presId="urn:microsoft.com/office/officeart/2005/8/layout/hierarchy2"/>
    <dgm:cxn modelId="{4A6EE70B-2E5A-EF4E-A337-54ED2046622A}" type="presParOf" srcId="{70B1417E-69E8-F449-B64F-AD4A12855894}" destId="{438E8E5D-4B41-C94E-AB3C-44B9F281AA5C}" srcOrd="1" destOrd="0" presId="urn:microsoft.com/office/officeart/2005/8/layout/hierarchy2"/>
    <dgm:cxn modelId="{7405DBA3-FD0F-CC46-A244-CCC82A3F5EC1}" type="presParOf" srcId="{438E8E5D-4B41-C94E-AB3C-44B9F281AA5C}" destId="{19DB75BF-97CA-A941-95A9-0B4F45CA77B9}" srcOrd="0" destOrd="0" presId="urn:microsoft.com/office/officeart/2005/8/layout/hierarchy2"/>
    <dgm:cxn modelId="{DADBF629-F8F8-D04A-A91F-F953C9CD8793}" type="presParOf" srcId="{19DB75BF-97CA-A941-95A9-0B4F45CA77B9}" destId="{B2BE1B54-D0E0-E74D-A56D-93C0435425AA}" srcOrd="0" destOrd="0" presId="urn:microsoft.com/office/officeart/2005/8/layout/hierarchy2"/>
    <dgm:cxn modelId="{B677224A-A6AC-9C4C-ADCF-18CA925F6506}" type="presParOf" srcId="{438E8E5D-4B41-C94E-AB3C-44B9F281AA5C}" destId="{5B040237-42DF-2E44-A92E-11E081C8AD0E}" srcOrd="1" destOrd="0" presId="urn:microsoft.com/office/officeart/2005/8/layout/hierarchy2"/>
    <dgm:cxn modelId="{4540A5DD-BD13-2946-B6B0-3A3DFBDEBFD8}" type="presParOf" srcId="{5B040237-42DF-2E44-A92E-11E081C8AD0E}" destId="{B4E7737D-4D84-ED4A-8865-CFA312C57B4D}" srcOrd="0" destOrd="0" presId="urn:microsoft.com/office/officeart/2005/8/layout/hierarchy2"/>
    <dgm:cxn modelId="{CE1A9C78-16B2-E640-9611-37070D56C494}" type="presParOf" srcId="{5B040237-42DF-2E44-A92E-11E081C8AD0E}" destId="{9A210C26-D51D-6945-9F90-D6B6A61EA5B7}" srcOrd="1" destOrd="0" presId="urn:microsoft.com/office/officeart/2005/8/layout/hierarchy2"/>
    <dgm:cxn modelId="{F80C6385-79D7-4245-ABAB-BE15267A9482}" type="presParOf" srcId="{31E7E6A4-F6CA-DE40-B72E-621FDCB8F15B}" destId="{83977AC8-A95C-9845-AA10-790D0D9539E2}" srcOrd="4" destOrd="0" presId="urn:microsoft.com/office/officeart/2005/8/layout/hierarchy2"/>
    <dgm:cxn modelId="{D1081196-2DA6-604D-A04F-43848EDFD98B}" type="presParOf" srcId="{83977AC8-A95C-9845-AA10-790D0D9539E2}" destId="{E14A28A1-3725-9743-853E-06795EF3AD78}" srcOrd="0" destOrd="0" presId="urn:microsoft.com/office/officeart/2005/8/layout/hierarchy2"/>
    <dgm:cxn modelId="{00B4F78F-C21C-684A-B3DC-0D83C11AE13F}" type="presParOf" srcId="{31E7E6A4-F6CA-DE40-B72E-621FDCB8F15B}" destId="{E3B9030D-FF14-8145-A0DF-4343EEC77044}" srcOrd="5" destOrd="0" presId="urn:microsoft.com/office/officeart/2005/8/layout/hierarchy2"/>
    <dgm:cxn modelId="{252B264C-A181-964A-90A3-72B7E5E0F0D6}" type="presParOf" srcId="{E3B9030D-FF14-8145-A0DF-4343EEC77044}" destId="{A6516EF6-B3F2-064A-8BBD-FFD066C290F6}" srcOrd="0" destOrd="0" presId="urn:microsoft.com/office/officeart/2005/8/layout/hierarchy2"/>
    <dgm:cxn modelId="{9CA87442-DF63-4C4B-9157-E0265DB98DC5}" type="presParOf" srcId="{E3B9030D-FF14-8145-A0DF-4343EEC77044}" destId="{A05FE518-E45E-7C4A-9224-95DBDB3F1795}" srcOrd="1" destOrd="0" presId="urn:microsoft.com/office/officeart/2005/8/layout/hierarchy2"/>
    <dgm:cxn modelId="{9F0EEFA0-FFA8-454A-A77D-3AD0F113F964}" type="presParOf" srcId="{A05FE518-E45E-7C4A-9224-95DBDB3F1795}" destId="{3D8274A0-17D2-1045-9559-738D885F3F64}" srcOrd="0" destOrd="0" presId="urn:microsoft.com/office/officeart/2005/8/layout/hierarchy2"/>
    <dgm:cxn modelId="{3BA8DB11-6C41-D74F-B793-AAE95A6064C3}" type="presParOf" srcId="{3D8274A0-17D2-1045-9559-738D885F3F64}" destId="{5E47EC76-BDE3-DD4F-BB92-D2978DEE6696}" srcOrd="0" destOrd="0" presId="urn:microsoft.com/office/officeart/2005/8/layout/hierarchy2"/>
    <dgm:cxn modelId="{956B9545-29B8-BC47-906F-A4DA65504A62}" type="presParOf" srcId="{A05FE518-E45E-7C4A-9224-95DBDB3F1795}" destId="{B78A2636-7344-1645-A7D4-CCCAB0740CE0}" srcOrd="1" destOrd="0" presId="urn:microsoft.com/office/officeart/2005/8/layout/hierarchy2"/>
    <dgm:cxn modelId="{D2FC862E-BB03-8243-B303-28875B6E95B8}" type="presParOf" srcId="{B78A2636-7344-1645-A7D4-CCCAB0740CE0}" destId="{67279F73-2C43-7A46-978D-917FD5F0D763}" srcOrd="0" destOrd="0" presId="urn:microsoft.com/office/officeart/2005/8/layout/hierarchy2"/>
    <dgm:cxn modelId="{CF23B2E6-EC6B-EC42-A79A-08FDB9FFC53D}" type="presParOf" srcId="{B78A2636-7344-1645-A7D4-CCCAB0740CE0}" destId="{B6F51651-45AD-004B-A594-E4C4908D8842}" srcOrd="1" destOrd="0" presId="urn:microsoft.com/office/officeart/2005/8/layout/hierarchy2"/>
    <dgm:cxn modelId="{204E7EBB-BC7A-1D49-9E14-A925E45F04D7}" type="presParOf" srcId="{A05FE518-E45E-7C4A-9224-95DBDB3F1795}" destId="{63BF65F7-B992-C440-9950-3554A45DB6AD}" srcOrd="2" destOrd="0" presId="urn:microsoft.com/office/officeart/2005/8/layout/hierarchy2"/>
    <dgm:cxn modelId="{A9781B59-AC83-CC4B-A4E1-D5A112F4AC62}" type="presParOf" srcId="{63BF65F7-B992-C440-9950-3554A45DB6AD}" destId="{E1557B97-A78B-2E48-86B8-1E22F083C24A}" srcOrd="0" destOrd="0" presId="urn:microsoft.com/office/officeart/2005/8/layout/hierarchy2"/>
    <dgm:cxn modelId="{E55A8F1D-6F9B-284F-BD21-551E2FA2C84D}" type="presParOf" srcId="{A05FE518-E45E-7C4A-9224-95DBDB3F1795}" destId="{611033B5-60D4-C44D-92A5-90F7DCA8F571}" srcOrd="3" destOrd="0" presId="urn:microsoft.com/office/officeart/2005/8/layout/hierarchy2"/>
    <dgm:cxn modelId="{85FACDEE-9299-3140-855C-8D37068612C2}" type="presParOf" srcId="{611033B5-60D4-C44D-92A5-90F7DCA8F571}" destId="{4A3F6FF2-1831-8246-8186-B73486352C91}" srcOrd="0" destOrd="0" presId="urn:microsoft.com/office/officeart/2005/8/layout/hierarchy2"/>
    <dgm:cxn modelId="{9BA3744D-0CC6-D543-821F-938865755C19}" type="presParOf" srcId="{611033B5-60D4-C44D-92A5-90F7DCA8F571}" destId="{795A9775-FB4A-E14B-B9C7-61B3A636DEBB}" srcOrd="1" destOrd="0" presId="urn:microsoft.com/office/officeart/2005/8/layout/hierarchy2"/>
    <dgm:cxn modelId="{71A77A07-7DFB-3342-9370-2E494EFC3E78}" type="presParOf" srcId="{6168EFC1-39FF-814B-AF19-66A83EF5F9E2}" destId="{93285000-3BCD-154D-A65F-184CF30C2419}" srcOrd="4" destOrd="0" presId="urn:microsoft.com/office/officeart/2005/8/layout/hierarchy2"/>
    <dgm:cxn modelId="{3CD9E86C-8337-B542-9ECA-00B958086EFD}" type="presParOf" srcId="{93285000-3BCD-154D-A65F-184CF30C2419}" destId="{67222761-C323-AC48-AEFB-D5A3CBF0C359}" srcOrd="0" destOrd="0" presId="urn:microsoft.com/office/officeart/2005/8/layout/hierarchy2"/>
    <dgm:cxn modelId="{158EB1A3-543D-9545-AE8D-94A88CBFE65E}" type="presParOf" srcId="{6168EFC1-39FF-814B-AF19-66A83EF5F9E2}" destId="{20284D10-5327-E74C-B171-8BC17E9D2A91}" srcOrd="5" destOrd="0" presId="urn:microsoft.com/office/officeart/2005/8/layout/hierarchy2"/>
    <dgm:cxn modelId="{21249AAB-C6AC-1344-B6E2-187E08923174}" type="presParOf" srcId="{20284D10-5327-E74C-B171-8BC17E9D2A91}" destId="{38C27CB5-4D06-8C44-851B-61D001EAFA9A}" srcOrd="0" destOrd="0" presId="urn:microsoft.com/office/officeart/2005/8/layout/hierarchy2"/>
    <dgm:cxn modelId="{8C973B40-5DEF-BD48-B31E-A0C5FFE56F6D}" type="presParOf" srcId="{20284D10-5327-E74C-B171-8BC17E9D2A91}" destId="{3535C93A-1BE5-9F47-AFFB-223A0BCD2EFB}" srcOrd="1" destOrd="0" presId="urn:microsoft.com/office/officeart/2005/8/layout/hierarchy2"/>
    <dgm:cxn modelId="{1695467B-E0CC-4C47-B7E2-557CA2ED68C4}" type="presParOf" srcId="{3535C93A-1BE5-9F47-AFFB-223A0BCD2EFB}" destId="{D28F3D10-2351-0045-951B-A45226F5A808}" srcOrd="0" destOrd="0" presId="urn:microsoft.com/office/officeart/2005/8/layout/hierarchy2"/>
    <dgm:cxn modelId="{2AA586A7-5896-7C41-972F-A403F57E77FC}" type="presParOf" srcId="{D28F3D10-2351-0045-951B-A45226F5A808}" destId="{8BB95704-0405-564E-9E3E-62AD603C8248}" srcOrd="0" destOrd="0" presId="urn:microsoft.com/office/officeart/2005/8/layout/hierarchy2"/>
    <dgm:cxn modelId="{54CB2802-477A-C34D-B3B1-84645E6438C6}" type="presParOf" srcId="{3535C93A-1BE5-9F47-AFFB-223A0BCD2EFB}" destId="{05C2E7E8-67F2-F943-BDC7-AA1EC4188589}" srcOrd="1" destOrd="0" presId="urn:microsoft.com/office/officeart/2005/8/layout/hierarchy2"/>
    <dgm:cxn modelId="{53E1A9E6-D7A1-3044-8D2F-F65AD35583F0}" type="presParOf" srcId="{05C2E7E8-67F2-F943-BDC7-AA1EC4188589}" destId="{FF415EBF-6D30-464D-8E7C-B1D23F94F18C}" srcOrd="0" destOrd="0" presId="urn:microsoft.com/office/officeart/2005/8/layout/hierarchy2"/>
    <dgm:cxn modelId="{1C474082-147E-BE45-83EF-18927EEAB364}" type="presParOf" srcId="{05C2E7E8-67F2-F943-BDC7-AA1EC4188589}" destId="{38F0F42F-D2AE-434D-94CC-18EE7D04A607}" srcOrd="1" destOrd="0" presId="urn:microsoft.com/office/officeart/2005/8/layout/hierarchy2"/>
    <dgm:cxn modelId="{922B2871-4623-2C40-BF22-C435574CCA1D}" type="presParOf" srcId="{38F0F42F-D2AE-434D-94CC-18EE7D04A607}" destId="{374F011D-A286-024B-A55C-A402CDD5A80B}" srcOrd="0" destOrd="0" presId="urn:microsoft.com/office/officeart/2005/8/layout/hierarchy2"/>
    <dgm:cxn modelId="{18557F5C-48CC-A749-A801-195C1D800A8E}" type="presParOf" srcId="{374F011D-A286-024B-A55C-A402CDD5A80B}" destId="{1520ABDA-D2F8-A840-97EE-C257FD61343E}" srcOrd="0" destOrd="0" presId="urn:microsoft.com/office/officeart/2005/8/layout/hierarchy2"/>
    <dgm:cxn modelId="{F639280C-6C4B-6E4C-92BE-C6A870190E6B}" type="presParOf" srcId="{38F0F42F-D2AE-434D-94CC-18EE7D04A607}" destId="{FEC51797-3075-C94E-93F8-D3947B5F8D58}" srcOrd="1" destOrd="0" presId="urn:microsoft.com/office/officeart/2005/8/layout/hierarchy2"/>
    <dgm:cxn modelId="{0AA25924-93FE-3B4D-B0A5-F2805D45C962}" type="presParOf" srcId="{FEC51797-3075-C94E-93F8-D3947B5F8D58}" destId="{A242D590-72D1-354C-9D82-695D80387109}" srcOrd="0" destOrd="0" presId="urn:microsoft.com/office/officeart/2005/8/layout/hierarchy2"/>
    <dgm:cxn modelId="{E7B56D89-F0B2-A74A-9E6C-BEE062A7742E}" type="presParOf" srcId="{FEC51797-3075-C94E-93F8-D3947B5F8D58}" destId="{517B55BD-CA28-4F44-BAE7-04E5255E1D92}" srcOrd="1" destOrd="0" presId="urn:microsoft.com/office/officeart/2005/8/layout/hierarchy2"/>
    <dgm:cxn modelId="{8A637AED-1D24-ED4B-B69C-4C3CDC10A6C9}" type="presParOf" srcId="{3535C93A-1BE5-9F47-AFFB-223A0BCD2EFB}" destId="{D2C498FE-9E20-3D4B-BE8C-0BD22FA47E12}" srcOrd="2" destOrd="0" presId="urn:microsoft.com/office/officeart/2005/8/layout/hierarchy2"/>
    <dgm:cxn modelId="{0C3406A3-B8EF-C04B-AD52-CFBA35E1F5B7}" type="presParOf" srcId="{D2C498FE-9E20-3D4B-BE8C-0BD22FA47E12}" destId="{CB105C93-7765-994C-B5E3-D94ACD620218}" srcOrd="0" destOrd="0" presId="urn:microsoft.com/office/officeart/2005/8/layout/hierarchy2"/>
    <dgm:cxn modelId="{47552FA0-13CE-1A4A-B346-7ABD2755FA85}" type="presParOf" srcId="{3535C93A-1BE5-9F47-AFFB-223A0BCD2EFB}" destId="{82F9A0B5-6E1A-EB43-ACDB-42EA9BDE881E}" srcOrd="3" destOrd="0" presId="urn:microsoft.com/office/officeart/2005/8/layout/hierarchy2"/>
    <dgm:cxn modelId="{494545D6-90CA-324D-9518-4CA4902985DA}" type="presParOf" srcId="{82F9A0B5-6E1A-EB43-ACDB-42EA9BDE881E}" destId="{BEEDDE23-D25F-E648-918E-79D915E78CDC}" srcOrd="0" destOrd="0" presId="urn:microsoft.com/office/officeart/2005/8/layout/hierarchy2"/>
    <dgm:cxn modelId="{75745D2C-637C-D942-B7D3-80B3DBDAF97B}" type="presParOf" srcId="{82F9A0B5-6E1A-EB43-ACDB-42EA9BDE881E}" destId="{580FFFB9-E174-A64C-81E8-2640ED7CE13D}" srcOrd="1" destOrd="0" presId="urn:microsoft.com/office/officeart/2005/8/layout/hierarchy2"/>
    <dgm:cxn modelId="{3951BBC7-6071-9348-B8A9-0DE3DED679B9}" type="presParOf" srcId="{580FFFB9-E174-A64C-81E8-2640ED7CE13D}" destId="{C56ED397-83D8-3E47-9B59-68C112854E69}" srcOrd="0" destOrd="0" presId="urn:microsoft.com/office/officeart/2005/8/layout/hierarchy2"/>
    <dgm:cxn modelId="{34260C51-7CB0-D74D-BC75-AB90530D27AC}" type="presParOf" srcId="{C56ED397-83D8-3E47-9B59-68C112854E69}" destId="{A5856E83-7D2D-5B42-A8AB-B5E1F43CDD69}" srcOrd="0" destOrd="0" presId="urn:microsoft.com/office/officeart/2005/8/layout/hierarchy2"/>
    <dgm:cxn modelId="{B916B9AC-7687-E544-B569-760DBD7DB909}" type="presParOf" srcId="{580FFFB9-E174-A64C-81E8-2640ED7CE13D}" destId="{FC5627A2-1EEF-7848-A779-F58C69C4A58A}" srcOrd="1" destOrd="0" presId="urn:microsoft.com/office/officeart/2005/8/layout/hierarchy2"/>
    <dgm:cxn modelId="{641D4C09-4C31-8F4C-847F-531F98E3B5E2}" type="presParOf" srcId="{FC5627A2-1EEF-7848-A779-F58C69C4A58A}" destId="{20A257AF-47FF-284C-8084-CE0F4353684A}" srcOrd="0" destOrd="0" presId="urn:microsoft.com/office/officeart/2005/8/layout/hierarchy2"/>
    <dgm:cxn modelId="{FCB7BB9C-AC4A-054A-8746-BDD67E2E0C10}" type="presParOf" srcId="{FC5627A2-1EEF-7848-A779-F58C69C4A58A}" destId="{9B516CE1-D638-9C44-A2B4-77972333C00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889C11-D427-4732-9E88-FBF3C015DBDA}"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86E1C5EB-39B7-474D-B58A-DA6BD167ABFF}">
      <dgm:prSet/>
      <dgm:spPr/>
      <dgm:t>
        <a:bodyPr/>
        <a:lstStyle/>
        <a:p>
          <a:r>
            <a:rPr lang="en-US"/>
            <a:t>The </a:t>
          </a:r>
          <a:r>
            <a:rPr lang="en-US" b="1"/>
            <a:t>layer model</a:t>
          </a:r>
          <a:r>
            <a:rPr lang="en-US"/>
            <a:t>: The pieces from which Flutter is constructed.</a:t>
          </a:r>
        </a:p>
      </dgm:t>
    </dgm:pt>
    <dgm:pt modelId="{0449B823-D177-4F19-948A-4964369E2805}" type="parTrans" cxnId="{6F8BBA17-2E83-477B-A4E8-1B5AC863CAB4}">
      <dgm:prSet/>
      <dgm:spPr/>
      <dgm:t>
        <a:bodyPr/>
        <a:lstStyle/>
        <a:p>
          <a:endParaRPr lang="en-US"/>
        </a:p>
      </dgm:t>
    </dgm:pt>
    <dgm:pt modelId="{937763A9-F611-4B14-852A-F604E37417BB}" type="sibTrans" cxnId="{6F8BBA17-2E83-477B-A4E8-1B5AC863CAB4}">
      <dgm:prSet/>
      <dgm:spPr/>
      <dgm:t>
        <a:bodyPr/>
        <a:lstStyle/>
        <a:p>
          <a:endParaRPr lang="en-US"/>
        </a:p>
      </dgm:t>
    </dgm:pt>
    <dgm:pt modelId="{579BE790-4401-43D8-A7A3-31B9A63A3AAA}">
      <dgm:prSet/>
      <dgm:spPr/>
      <dgm:t>
        <a:bodyPr/>
        <a:lstStyle/>
        <a:p>
          <a:r>
            <a:rPr lang="en-US" b="1" dirty="0"/>
            <a:t>Reactive user interfaces</a:t>
          </a:r>
          <a:r>
            <a:rPr lang="en-US" dirty="0"/>
            <a:t>: A core concept for Flutter user interface development.</a:t>
          </a:r>
        </a:p>
      </dgm:t>
    </dgm:pt>
    <dgm:pt modelId="{DF065B73-89C4-48F5-A054-F2A87EBFF779}" type="parTrans" cxnId="{985DD931-50CA-4714-9675-D0F3BA13993F}">
      <dgm:prSet/>
      <dgm:spPr/>
      <dgm:t>
        <a:bodyPr/>
        <a:lstStyle/>
        <a:p>
          <a:endParaRPr lang="en-US"/>
        </a:p>
      </dgm:t>
    </dgm:pt>
    <dgm:pt modelId="{A485E82F-E99E-4CF8-BD6D-B88FD3D1224F}" type="sibTrans" cxnId="{985DD931-50CA-4714-9675-D0F3BA13993F}">
      <dgm:prSet/>
      <dgm:spPr/>
      <dgm:t>
        <a:bodyPr/>
        <a:lstStyle/>
        <a:p>
          <a:endParaRPr lang="en-US"/>
        </a:p>
      </dgm:t>
    </dgm:pt>
    <dgm:pt modelId="{6CA1610F-2266-4629-A310-801397D12B56}">
      <dgm:prSet/>
      <dgm:spPr/>
      <dgm:t>
        <a:bodyPr/>
        <a:lstStyle/>
        <a:p>
          <a:r>
            <a:rPr lang="en-US"/>
            <a:t>An introduction to </a:t>
          </a:r>
          <a:r>
            <a:rPr lang="en-US" b="1"/>
            <a:t>widgets</a:t>
          </a:r>
          <a:r>
            <a:rPr lang="en-US"/>
            <a:t>: The fundamental building blocks of Flutter user interfaces.</a:t>
          </a:r>
        </a:p>
      </dgm:t>
    </dgm:pt>
    <dgm:pt modelId="{0296E03F-4DC4-420E-B283-EE87E47AA811}" type="parTrans" cxnId="{938593F5-78A0-4088-BBCD-C33A0F963EBB}">
      <dgm:prSet/>
      <dgm:spPr/>
      <dgm:t>
        <a:bodyPr/>
        <a:lstStyle/>
        <a:p>
          <a:endParaRPr lang="en-US"/>
        </a:p>
      </dgm:t>
    </dgm:pt>
    <dgm:pt modelId="{BD42A8AC-22BB-4802-A972-2F776C21BF1D}" type="sibTrans" cxnId="{938593F5-78A0-4088-BBCD-C33A0F963EBB}">
      <dgm:prSet/>
      <dgm:spPr/>
      <dgm:t>
        <a:bodyPr/>
        <a:lstStyle/>
        <a:p>
          <a:endParaRPr lang="en-US"/>
        </a:p>
      </dgm:t>
    </dgm:pt>
    <dgm:pt modelId="{DE3D04C6-5604-44AB-94DD-D31F667FD849}">
      <dgm:prSet/>
      <dgm:spPr/>
      <dgm:t>
        <a:bodyPr/>
        <a:lstStyle/>
        <a:p>
          <a:r>
            <a:rPr lang="en-US"/>
            <a:t>The </a:t>
          </a:r>
          <a:r>
            <a:rPr lang="en-US" b="1"/>
            <a:t>rendering process</a:t>
          </a:r>
          <a:r>
            <a:rPr lang="en-US"/>
            <a:t>: How Flutter turns UI code into pixels.</a:t>
          </a:r>
        </a:p>
      </dgm:t>
    </dgm:pt>
    <dgm:pt modelId="{F30D54C4-A829-474C-A43B-A35C5BD050E8}" type="parTrans" cxnId="{BFEDC338-19BF-43AA-A2C3-788FB218BB39}">
      <dgm:prSet/>
      <dgm:spPr/>
      <dgm:t>
        <a:bodyPr/>
        <a:lstStyle/>
        <a:p>
          <a:endParaRPr lang="en-US"/>
        </a:p>
      </dgm:t>
    </dgm:pt>
    <dgm:pt modelId="{AD550901-9A0E-47C0-BEEA-12D116398D38}" type="sibTrans" cxnId="{BFEDC338-19BF-43AA-A2C3-788FB218BB39}">
      <dgm:prSet/>
      <dgm:spPr/>
      <dgm:t>
        <a:bodyPr/>
        <a:lstStyle/>
        <a:p>
          <a:endParaRPr lang="en-US"/>
        </a:p>
      </dgm:t>
    </dgm:pt>
    <dgm:pt modelId="{53BBBDA3-3FF0-4911-A8C8-D8EBB8CBD6A5}">
      <dgm:prSet/>
      <dgm:spPr/>
      <dgm:t>
        <a:bodyPr/>
        <a:lstStyle/>
        <a:p>
          <a:r>
            <a:rPr lang="en-US"/>
            <a:t>An overview of the </a:t>
          </a:r>
          <a:r>
            <a:rPr lang="en-US" b="1"/>
            <a:t>platform embedders</a:t>
          </a:r>
          <a:r>
            <a:rPr lang="en-US"/>
            <a:t>: The code that lets mobile and desktop OSes execute Flutter apps.</a:t>
          </a:r>
        </a:p>
      </dgm:t>
    </dgm:pt>
    <dgm:pt modelId="{7AC9FD32-1F0D-4776-A288-9B02E6D36DCE}" type="parTrans" cxnId="{45F20522-9CEA-44FC-A0D8-EFEDB57C2424}">
      <dgm:prSet/>
      <dgm:spPr/>
      <dgm:t>
        <a:bodyPr/>
        <a:lstStyle/>
        <a:p>
          <a:endParaRPr lang="en-US"/>
        </a:p>
      </dgm:t>
    </dgm:pt>
    <dgm:pt modelId="{79565F94-7100-4ED4-B608-2A81C7959F1C}" type="sibTrans" cxnId="{45F20522-9CEA-44FC-A0D8-EFEDB57C2424}">
      <dgm:prSet/>
      <dgm:spPr/>
      <dgm:t>
        <a:bodyPr/>
        <a:lstStyle/>
        <a:p>
          <a:endParaRPr lang="en-US"/>
        </a:p>
      </dgm:t>
    </dgm:pt>
    <dgm:pt modelId="{717E1D2F-AF5B-446C-B928-DA9DC7197FD3}">
      <dgm:prSet/>
      <dgm:spPr/>
      <dgm:t>
        <a:bodyPr/>
        <a:lstStyle/>
        <a:p>
          <a:r>
            <a:rPr lang="en-US" b="1"/>
            <a:t>Integrating Flutter with other code</a:t>
          </a:r>
          <a:r>
            <a:rPr lang="en-US"/>
            <a:t>: Information about different techniques available to Flutter apps.</a:t>
          </a:r>
        </a:p>
      </dgm:t>
    </dgm:pt>
    <dgm:pt modelId="{73363859-9005-40D3-B5A2-86802D6CB3CB}" type="parTrans" cxnId="{0DB0868C-63C4-4ECD-88E4-D4AC459CB60C}">
      <dgm:prSet/>
      <dgm:spPr/>
      <dgm:t>
        <a:bodyPr/>
        <a:lstStyle/>
        <a:p>
          <a:endParaRPr lang="en-US"/>
        </a:p>
      </dgm:t>
    </dgm:pt>
    <dgm:pt modelId="{1C64EB27-0C41-4574-8BED-09A00B3B82C2}" type="sibTrans" cxnId="{0DB0868C-63C4-4ECD-88E4-D4AC459CB60C}">
      <dgm:prSet/>
      <dgm:spPr/>
      <dgm:t>
        <a:bodyPr/>
        <a:lstStyle/>
        <a:p>
          <a:endParaRPr lang="en-US"/>
        </a:p>
      </dgm:t>
    </dgm:pt>
    <dgm:pt modelId="{54753C60-79C3-429F-83D5-59CE1F71A5CA}">
      <dgm:prSet/>
      <dgm:spPr/>
      <dgm:t>
        <a:bodyPr/>
        <a:lstStyle/>
        <a:p>
          <a:r>
            <a:rPr lang="en-US" b="1"/>
            <a:t>Support for the web</a:t>
          </a:r>
          <a:r>
            <a:rPr lang="en-US"/>
            <a:t>: Concluding remarks about the characteristics of Flutter in a browser environment.</a:t>
          </a:r>
        </a:p>
      </dgm:t>
    </dgm:pt>
    <dgm:pt modelId="{498013E4-E9D7-48F2-A699-37C6D6711D16}" type="parTrans" cxnId="{EA95547C-0E46-4EA6-BF95-A36F596D480A}">
      <dgm:prSet/>
      <dgm:spPr/>
      <dgm:t>
        <a:bodyPr/>
        <a:lstStyle/>
        <a:p>
          <a:endParaRPr lang="en-US"/>
        </a:p>
      </dgm:t>
    </dgm:pt>
    <dgm:pt modelId="{C1CBABD6-ADA0-46BD-AEFC-191C3BEE873A}" type="sibTrans" cxnId="{EA95547C-0E46-4EA6-BF95-A36F596D480A}">
      <dgm:prSet/>
      <dgm:spPr/>
      <dgm:t>
        <a:bodyPr/>
        <a:lstStyle/>
        <a:p>
          <a:endParaRPr lang="en-US"/>
        </a:p>
      </dgm:t>
    </dgm:pt>
    <dgm:pt modelId="{61333CA3-B856-B247-A7CA-E90455685093}" type="pres">
      <dgm:prSet presAssocID="{55889C11-D427-4732-9E88-FBF3C015DBDA}" presName="vert0" presStyleCnt="0">
        <dgm:presLayoutVars>
          <dgm:dir/>
          <dgm:animOne val="branch"/>
          <dgm:animLvl val="lvl"/>
        </dgm:presLayoutVars>
      </dgm:prSet>
      <dgm:spPr/>
    </dgm:pt>
    <dgm:pt modelId="{0ACE6542-3ED3-7646-A35A-293A67074699}" type="pres">
      <dgm:prSet presAssocID="{86E1C5EB-39B7-474D-B58A-DA6BD167ABFF}" presName="thickLine" presStyleLbl="alignNode1" presStyleIdx="0" presStyleCnt="7"/>
      <dgm:spPr/>
    </dgm:pt>
    <dgm:pt modelId="{AE4A889B-944B-1E40-9149-54BE60AC0A5A}" type="pres">
      <dgm:prSet presAssocID="{86E1C5EB-39B7-474D-B58A-DA6BD167ABFF}" presName="horz1" presStyleCnt="0"/>
      <dgm:spPr/>
    </dgm:pt>
    <dgm:pt modelId="{82FC1307-28CB-A740-A362-DC852F0BAE05}" type="pres">
      <dgm:prSet presAssocID="{86E1C5EB-39B7-474D-B58A-DA6BD167ABFF}" presName="tx1" presStyleLbl="revTx" presStyleIdx="0" presStyleCnt="7"/>
      <dgm:spPr/>
    </dgm:pt>
    <dgm:pt modelId="{4F8BC829-D1C2-4540-8419-C1AFDA89DDD3}" type="pres">
      <dgm:prSet presAssocID="{86E1C5EB-39B7-474D-B58A-DA6BD167ABFF}" presName="vert1" presStyleCnt="0"/>
      <dgm:spPr/>
    </dgm:pt>
    <dgm:pt modelId="{CDDCC058-BF79-FC43-98AA-DC69C9894AA4}" type="pres">
      <dgm:prSet presAssocID="{579BE790-4401-43D8-A7A3-31B9A63A3AAA}" presName="thickLine" presStyleLbl="alignNode1" presStyleIdx="1" presStyleCnt="7"/>
      <dgm:spPr/>
    </dgm:pt>
    <dgm:pt modelId="{0989ADBD-6F01-264A-B3EB-02CFC809FFB8}" type="pres">
      <dgm:prSet presAssocID="{579BE790-4401-43D8-A7A3-31B9A63A3AAA}" presName="horz1" presStyleCnt="0"/>
      <dgm:spPr/>
    </dgm:pt>
    <dgm:pt modelId="{E10D395F-7591-2946-82C6-41113DC42DED}" type="pres">
      <dgm:prSet presAssocID="{579BE790-4401-43D8-A7A3-31B9A63A3AAA}" presName="tx1" presStyleLbl="revTx" presStyleIdx="1" presStyleCnt="7"/>
      <dgm:spPr/>
    </dgm:pt>
    <dgm:pt modelId="{93613485-0C22-7841-B551-E7A7068300A7}" type="pres">
      <dgm:prSet presAssocID="{579BE790-4401-43D8-A7A3-31B9A63A3AAA}" presName="vert1" presStyleCnt="0"/>
      <dgm:spPr/>
    </dgm:pt>
    <dgm:pt modelId="{5F54E383-78AB-A643-A9F7-77D9B89A955A}" type="pres">
      <dgm:prSet presAssocID="{6CA1610F-2266-4629-A310-801397D12B56}" presName="thickLine" presStyleLbl="alignNode1" presStyleIdx="2" presStyleCnt="7"/>
      <dgm:spPr/>
    </dgm:pt>
    <dgm:pt modelId="{72D5CF43-CCBC-5D47-9240-78B65FD32DB8}" type="pres">
      <dgm:prSet presAssocID="{6CA1610F-2266-4629-A310-801397D12B56}" presName="horz1" presStyleCnt="0"/>
      <dgm:spPr/>
    </dgm:pt>
    <dgm:pt modelId="{4F48046D-F822-9946-97A0-657E15E05643}" type="pres">
      <dgm:prSet presAssocID="{6CA1610F-2266-4629-A310-801397D12B56}" presName="tx1" presStyleLbl="revTx" presStyleIdx="2" presStyleCnt="7"/>
      <dgm:spPr/>
    </dgm:pt>
    <dgm:pt modelId="{6321A800-B9C7-4F48-BB4F-9A853A525593}" type="pres">
      <dgm:prSet presAssocID="{6CA1610F-2266-4629-A310-801397D12B56}" presName="vert1" presStyleCnt="0"/>
      <dgm:spPr/>
    </dgm:pt>
    <dgm:pt modelId="{9BB1AEB1-F228-F544-83D1-925B947BF874}" type="pres">
      <dgm:prSet presAssocID="{DE3D04C6-5604-44AB-94DD-D31F667FD849}" presName="thickLine" presStyleLbl="alignNode1" presStyleIdx="3" presStyleCnt="7"/>
      <dgm:spPr/>
    </dgm:pt>
    <dgm:pt modelId="{462D9981-524C-F343-93BB-8EB717671C85}" type="pres">
      <dgm:prSet presAssocID="{DE3D04C6-5604-44AB-94DD-D31F667FD849}" presName="horz1" presStyleCnt="0"/>
      <dgm:spPr/>
    </dgm:pt>
    <dgm:pt modelId="{FFDC98C2-09FC-1545-AF45-F2C3C39868D6}" type="pres">
      <dgm:prSet presAssocID="{DE3D04C6-5604-44AB-94DD-D31F667FD849}" presName="tx1" presStyleLbl="revTx" presStyleIdx="3" presStyleCnt="7"/>
      <dgm:spPr/>
    </dgm:pt>
    <dgm:pt modelId="{06D724A7-1932-4B43-8F69-C8A7F72066AF}" type="pres">
      <dgm:prSet presAssocID="{DE3D04C6-5604-44AB-94DD-D31F667FD849}" presName="vert1" presStyleCnt="0"/>
      <dgm:spPr/>
    </dgm:pt>
    <dgm:pt modelId="{8300E45A-8EB8-4E4E-BF4D-6F030BC33B5C}" type="pres">
      <dgm:prSet presAssocID="{53BBBDA3-3FF0-4911-A8C8-D8EBB8CBD6A5}" presName="thickLine" presStyleLbl="alignNode1" presStyleIdx="4" presStyleCnt="7"/>
      <dgm:spPr/>
    </dgm:pt>
    <dgm:pt modelId="{F243F31C-120C-5446-8C41-37B9B9956221}" type="pres">
      <dgm:prSet presAssocID="{53BBBDA3-3FF0-4911-A8C8-D8EBB8CBD6A5}" presName="horz1" presStyleCnt="0"/>
      <dgm:spPr/>
    </dgm:pt>
    <dgm:pt modelId="{E8095CD8-41EF-4D4B-9D23-CAF0061EAC01}" type="pres">
      <dgm:prSet presAssocID="{53BBBDA3-3FF0-4911-A8C8-D8EBB8CBD6A5}" presName="tx1" presStyleLbl="revTx" presStyleIdx="4" presStyleCnt="7"/>
      <dgm:spPr/>
    </dgm:pt>
    <dgm:pt modelId="{0B25E7A4-BF06-D547-A57F-22B27DBACD18}" type="pres">
      <dgm:prSet presAssocID="{53BBBDA3-3FF0-4911-A8C8-D8EBB8CBD6A5}" presName="vert1" presStyleCnt="0"/>
      <dgm:spPr/>
    </dgm:pt>
    <dgm:pt modelId="{1F73446F-20C8-D145-B150-8A97D2A89F96}" type="pres">
      <dgm:prSet presAssocID="{717E1D2F-AF5B-446C-B928-DA9DC7197FD3}" presName="thickLine" presStyleLbl="alignNode1" presStyleIdx="5" presStyleCnt="7"/>
      <dgm:spPr/>
    </dgm:pt>
    <dgm:pt modelId="{929C8087-FE6C-724A-A95D-61568351A6FE}" type="pres">
      <dgm:prSet presAssocID="{717E1D2F-AF5B-446C-B928-DA9DC7197FD3}" presName="horz1" presStyleCnt="0"/>
      <dgm:spPr/>
    </dgm:pt>
    <dgm:pt modelId="{C8323A14-8D7C-664B-8F82-AFE7957E9E17}" type="pres">
      <dgm:prSet presAssocID="{717E1D2F-AF5B-446C-B928-DA9DC7197FD3}" presName="tx1" presStyleLbl="revTx" presStyleIdx="5" presStyleCnt="7"/>
      <dgm:spPr/>
    </dgm:pt>
    <dgm:pt modelId="{992BF891-9BA8-FB47-9BA5-8E84F3F27A73}" type="pres">
      <dgm:prSet presAssocID="{717E1D2F-AF5B-446C-B928-DA9DC7197FD3}" presName="vert1" presStyleCnt="0"/>
      <dgm:spPr/>
    </dgm:pt>
    <dgm:pt modelId="{B26A56A3-98C2-7843-8205-A2EFF1051922}" type="pres">
      <dgm:prSet presAssocID="{54753C60-79C3-429F-83D5-59CE1F71A5CA}" presName="thickLine" presStyleLbl="alignNode1" presStyleIdx="6" presStyleCnt="7"/>
      <dgm:spPr/>
    </dgm:pt>
    <dgm:pt modelId="{E0967E5B-5099-104E-AABE-DBEA0BE2CF97}" type="pres">
      <dgm:prSet presAssocID="{54753C60-79C3-429F-83D5-59CE1F71A5CA}" presName="horz1" presStyleCnt="0"/>
      <dgm:spPr/>
    </dgm:pt>
    <dgm:pt modelId="{F1A1F051-5D34-A040-B3CE-7979CEF223FA}" type="pres">
      <dgm:prSet presAssocID="{54753C60-79C3-429F-83D5-59CE1F71A5CA}" presName="tx1" presStyleLbl="revTx" presStyleIdx="6" presStyleCnt="7"/>
      <dgm:spPr/>
    </dgm:pt>
    <dgm:pt modelId="{8D115F6D-B6E0-4D4D-BDD9-30815B7BCC29}" type="pres">
      <dgm:prSet presAssocID="{54753C60-79C3-429F-83D5-59CE1F71A5CA}" presName="vert1" presStyleCnt="0"/>
      <dgm:spPr/>
    </dgm:pt>
  </dgm:ptLst>
  <dgm:cxnLst>
    <dgm:cxn modelId="{6F8BBA17-2E83-477B-A4E8-1B5AC863CAB4}" srcId="{55889C11-D427-4732-9E88-FBF3C015DBDA}" destId="{86E1C5EB-39B7-474D-B58A-DA6BD167ABFF}" srcOrd="0" destOrd="0" parTransId="{0449B823-D177-4F19-948A-4964369E2805}" sibTransId="{937763A9-F611-4B14-852A-F604E37417BB}"/>
    <dgm:cxn modelId="{45F20522-9CEA-44FC-A0D8-EFEDB57C2424}" srcId="{55889C11-D427-4732-9E88-FBF3C015DBDA}" destId="{53BBBDA3-3FF0-4911-A8C8-D8EBB8CBD6A5}" srcOrd="4" destOrd="0" parTransId="{7AC9FD32-1F0D-4776-A288-9B02E6D36DCE}" sibTransId="{79565F94-7100-4ED4-B608-2A81C7959F1C}"/>
    <dgm:cxn modelId="{985DD931-50CA-4714-9675-D0F3BA13993F}" srcId="{55889C11-D427-4732-9E88-FBF3C015DBDA}" destId="{579BE790-4401-43D8-A7A3-31B9A63A3AAA}" srcOrd="1" destOrd="0" parTransId="{DF065B73-89C4-48F5-A054-F2A87EBFF779}" sibTransId="{A485E82F-E99E-4CF8-BD6D-B88FD3D1224F}"/>
    <dgm:cxn modelId="{D6FF3B36-66B2-CA4C-B31B-4BB3503A3036}" type="presOf" srcId="{DE3D04C6-5604-44AB-94DD-D31F667FD849}" destId="{FFDC98C2-09FC-1545-AF45-F2C3C39868D6}" srcOrd="0" destOrd="0" presId="urn:microsoft.com/office/officeart/2008/layout/LinedList"/>
    <dgm:cxn modelId="{BFEDC338-19BF-43AA-A2C3-788FB218BB39}" srcId="{55889C11-D427-4732-9E88-FBF3C015DBDA}" destId="{DE3D04C6-5604-44AB-94DD-D31F667FD849}" srcOrd="3" destOrd="0" parTransId="{F30D54C4-A829-474C-A43B-A35C5BD050E8}" sibTransId="{AD550901-9A0E-47C0-BEEA-12D116398D38}"/>
    <dgm:cxn modelId="{94AADF39-A4F6-C24A-8035-86F9E3787844}" type="presOf" srcId="{86E1C5EB-39B7-474D-B58A-DA6BD167ABFF}" destId="{82FC1307-28CB-A740-A362-DC852F0BAE05}" srcOrd="0" destOrd="0" presId="urn:microsoft.com/office/officeart/2008/layout/LinedList"/>
    <dgm:cxn modelId="{DB5C9F3A-7427-4945-872A-4C61D765749F}" type="presOf" srcId="{6CA1610F-2266-4629-A310-801397D12B56}" destId="{4F48046D-F822-9946-97A0-657E15E05643}" srcOrd="0" destOrd="0" presId="urn:microsoft.com/office/officeart/2008/layout/LinedList"/>
    <dgm:cxn modelId="{8DB6EB4A-E86A-EF4B-B0D8-5AAAB2696493}" type="presOf" srcId="{579BE790-4401-43D8-A7A3-31B9A63A3AAA}" destId="{E10D395F-7591-2946-82C6-41113DC42DED}" srcOrd="0" destOrd="0" presId="urn:microsoft.com/office/officeart/2008/layout/LinedList"/>
    <dgm:cxn modelId="{EA95547C-0E46-4EA6-BF95-A36F596D480A}" srcId="{55889C11-D427-4732-9E88-FBF3C015DBDA}" destId="{54753C60-79C3-429F-83D5-59CE1F71A5CA}" srcOrd="6" destOrd="0" parTransId="{498013E4-E9D7-48F2-A699-37C6D6711D16}" sibTransId="{C1CBABD6-ADA0-46BD-AEFC-191C3BEE873A}"/>
    <dgm:cxn modelId="{0DB0868C-63C4-4ECD-88E4-D4AC459CB60C}" srcId="{55889C11-D427-4732-9E88-FBF3C015DBDA}" destId="{717E1D2F-AF5B-446C-B928-DA9DC7197FD3}" srcOrd="5" destOrd="0" parTransId="{73363859-9005-40D3-B5A2-86802D6CB3CB}" sibTransId="{1C64EB27-0C41-4574-8BED-09A00B3B82C2}"/>
    <dgm:cxn modelId="{5A5B27C4-C1FF-AE44-A97E-C04231CC521B}" type="presOf" srcId="{54753C60-79C3-429F-83D5-59CE1F71A5CA}" destId="{F1A1F051-5D34-A040-B3CE-7979CEF223FA}" srcOrd="0" destOrd="0" presId="urn:microsoft.com/office/officeart/2008/layout/LinedList"/>
    <dgm:cxn modelId="{E89371CA-52DE-324E-8C3E-CA241B95EB6B}" type="presOf" srcId="{717E1D2F-AF5B-446C-B928-DA9DC7197FD3}" destId="{C8323A14-8D7C-664B-8F82-AFE7957E9E17}" srcOrd="0" destOrd="0" presId="urn:microsoft.com/office/officeart/2008/layout/LinedList"/>
    <dgm:cxn modelId="{B9BEF0ED-2B9E-3E4C-AA68-7875B18094D7}" type="presOf" srcId="{55889C11-D427-4732-9E88-FBF3C015DBDA}" destId="{61333CA3-B856-B247-A7CA-E90455685093}" srcOrd="0" destOrd="0" presId="urn:microsoft.com/office/officeart/2008/layout/LinedList"/>
    <dgm:cxn modelId="{868C34F0-8B30-4A46-B234-61DDFBBE3028}" type="presOf" srcId="{53BBBDA3-3FF0-4911-A8C8-D8EBB8CBD6A5}" destId="{E8095CD8-41EF-4D4B-9D23-CAF0061EAC01}" srcOrd="0" destOrd="0" presId="urn:microsoft.com/office/officeart/2008/layout/LinedList"/>
    <dgm:cxn modelId="{938593F5-78A0-4088-BBCD-C33A0F963EBB}" srcId="{55889C11-D427-4732-9E88-FBF3C015DBDA}" destId="{6CA1610F-2266-4629-A310-801397D12B56}" srcOrd="2" destOrd="0" parTransId="{0296E03F-4DC4-420E-B283-EE87E47AA811}" sibTransId="{BD42A8AC-22BB-4802-A972-2F776C21BF1D}"/>
    <dgm:cxn modelId="{E65E6879-7AB9-994E-BFA8-1507425503DE}" type="presParOf" srcId="{61333CA3-B856-B247-A7CA-E90455685093}" destId="{0ACE6542-3ED3-7646-A35A-293A67074699}" srcOrd="0" destOrd="0" presId="urn:microsoft.com/office/officeart/2008/layout/LinedList"/>
    <dgm:cxn modelId="{AFF77777-698C-2745-BE00-C2C502589C9E}" type="presParOf" srcId="{61333CA3-B856-B247-A7CA-E90455685093}" destId="{AE4A889B-944B-1E40-9149-54BE60AC0A5A}" srcOrd="1" destOrd="0" presId="urn:microsoft.com/office/officeart/2008/layout/LinedList"/>
    <dgm:cxn modelId="{268DC7B7-7E5B-114B-A099-1187EDE8CB5E}" type="presParOf" srcId="{AE4A889B-944B-1E40-9149-54BE60AC0A5A}" destId="{82FC1307-28CB-A740-A362-DC852F0BAE05}" srcOrd="0" destOrd="0" presId="urn:microsoft.com/office/officeart/2008/layout/LinedList"/>
    <dgm:cxn modelId="{70214013-A2A3-4F44-ADB1-3B0233A47746}" type="presParOf" srcId="{AE4A889B-944B-1E40-9149-54BE60AC0A5A}" destId="{4F8BC829-D1C2-4540-8419-C1AFDA89DDD3}" srcOrd="1" destOrd="0" presId="urn:microsoft.com/office/officeart/2008/layout/LinedList"/>
    <dgm:cxn modelId="{FB77D0C6-6C46-8643-B0CC-A80278FD01A0}" type="presParOf" srcId="{61333CA3-B856-B247-A7CA-E90455685093}" destId="{CDDCC058-BF79-FC43-98AA-DC69C9894AA4}" srcOrd="2" destOrd="0" presId="urn:microsoft.com/office/officeart/2008/layout/LinedList"/>
    <dgm:cxn modelId="{670E59E5-7C42-AE43-A150-05356DA3C016}" type="presParOf" srcId="{61333CA3-B856-B247-A7CA-E90455685093}" destId="{0989ADBD-6F01-264A-B3EB-02CFC809FFB8}" srcOrd="3" destOrd="0" presId="urn:microsoft.com/office/officeart/2008/layout/LinedList"/>
    <dgm:cxn modelId="{1D9DD81B-61B1-A64D-ACC1-8918D56FF96B}" type="presParOf" srcId="{0989ADBD-6F01-264A-B3EB-02CFC809FFB8}" destId="{E10D395F-7591-2946-82C6-41113DC42DED}" srcOrd="0" destOrd="0" presId="urn:microsoft.com/office/officeart/2008/layout/LinedList"/>
    <dgm:cxn modelId="{5D73E6BE-3E79-4B44-A4D0-D0B0BBD2D600}" type="presParOf" srcId="{0989ADBD-6F01-264A-B3EB-02CFC809FFB8}" destId="{93613485-0C22-7841-B551-E7A7068300A7}" srcOrd="1" destOrd="0" presId="urn:microsoft.com/office/officeart/2008/layout/LinedList"/>
    <dgm:cxn modelId="{826494D3-89A0-CA40-AFE4-6516A5BFE948}" type="presParOf" srcId="{61333CA3-B856-B247-A7CA-E90455685093}" destId="{5F54E383-78AB-A643-A9F7-77D9B89A955A}" srcOrd="4" destOrd="0" presId="urn:microsoft.com/office/officeart/2008/layout/LinedList"/>
    <dgm:cxn modelId="{21503359-DF9E-9743-AB8B-A5EE39C6EBA6}" type="presParOf" srcId="{61333CA3-B856-B247-A7CA-E90455685093}" destId="{72D5CF43-CCBC-5D47-9240-78B65FD32DB8}" srcOrd="5" destOrd="0" presId="urn:microsoft.com/office/officeart/2008/layout/LinedList"/>
    <dgm:cxn modelId="{A2E1FECB-552A-B849-A38C-9E85381F895B}" type="presParOf" srcId="{72D5CF43-CCBC-5D47-9240-78B65FD32DB8}" destId="{4F48046D-F822-9946-97A0-657E15E05643}" srcOrd="0" destOrd="0" presId="urn:microsoft.com/office/officeart/2008/layout/LinedList"/>
    <dgm:cxn modelId="{7F476DC8-DB9F-9E4D-86F0-53E0C7C5350D}" type="presParOf" srcId="{72D5CF43-CCBC-5D47-9240-78B65FD32DB8}" destId="{6321A800-B9C7-4F48-BB4F-9A853A525593}" srcOrd="1" destOrd="0" presId="urn:microsoft.com/office/officeart/2008/layout/LinedList"/>
    <dgm:cxn modelId="{2D2C8FD8-0392-4F4F-972E-41FCF5B9B17E}" type="presParOf" srcId="{61333CA3-B856-B247-A7CA-E90455685093}" destId="{9BB1AEB1-F228-F544-83D1-925B947BF874}" srcOrd="6" destOrd="0" presId="urn:microsoft.com/office/officeart/2008/layout/LinedList"/>
    <dgm:cxn modelId="{57C71E29-1BD3-0647-903E-F33A5FD58077}" type="presParOf" srcId="{61333CA3-B856-B247-A7CA-E90455685093}" destId="{462D9981-524C-F343-93BB-8EB717671C85}" srcOrd="7" destOrd="0" presId="urn:microsoft.com/office/officeart/2008/layout/LinedList"/>
    <dgm:cxn modelId="{7C005D58-7768-C949-BFC4-1CDA012DC6EE}" type="presParOf" srcId="{462D9981-524C-F343-93BB-8EB717671C85}" destId="{FFDC98C2-09FC-1545-AF45-F2C3C39868D6}" srcOrd="0" destOrd="0" presId="urn:microsoft.com/office/officeart/2008/layout/LinedList"/>
    <dgm:cxn modelId="{E69DE7B7-4D31-364F-89AF-B374CFB53D39}" type="presParOf" srcId="{462D9981-524C-F343-93BB-8EB717671C85}" destId="{06D724A7-1932-4B43-8F69-C8A7F72066AF}" srcOrd="1" destOrd="0" presId="urn:microsoft.com/office/officeart/2008/layout/LinedList"/>
    <dgm:cxn modelId="{26B7328C-554C-C54C-BFC2-7122E047F742}" type="presParOf" srcId="{61333CA3-B856-B247-A7CA-E90455685093}" destId="{8300E45A-8EB8-4E4E-BF4D-6F030BC33B5C}" srcOrd="8" destOrd="0" presId="urn:microsoft.com/office/officeart/2008/layout/LinedList"/>
    <dgm:cxn modelId="{B777056A-2E8C-2A44-92FA-0BF8AFFAE40F}" type="presParOf" srcId="{61333CA3-B856-B247-A7CA-E90455685093}" destId="{F243F31C-120C-5446-8C41-37B9B9956221}" srcOrd="9" destOrd="0" presId="urn:microsoft.com/office/officeart/2008/layout/LinedList"/>
    <dgm:cxn modelId="{FF87A715-2FAB-A846-AC5A-AA5EE072DFA0}" type="presParOf" srcId="{F243F31C-120C-5446-8C41-37B9B9956221}" destId="{E8095CD8-41EF-4D4B-9D23-CAF0061EAC01}" srcOrd="0" destOrd="0" presId="urn:microsoft.com/office/officeart/2008/layout/LinedList"/>
    <dgm:cxn modelId="{C31AA208-7223-8C49-BA74-BA3868507F12}" type="presParOf" srcId="{F243F31C-120C-5446-8C41-37B9B9956221}" destId="{0B25E7A4-BF06-D547-A57F-22B27DBACD18}" srcOrd="1" destOrd="0" presId="urn:microsoft.com/office/officeart/2008/layout/LinedList"/>
    <dgm:cxn modelId="{D9BBC889-8887-8142-B2BE-B77F64733CB0}" type="presParOf" srcId="{61333CA3-B856-B247-A7CA-E90455685093}" destId="{1F73446F-20C8-D145-B150-8A97D2A89F96}" srcOrd="10" destOrd="0" presId="urn:microsoft.com/office/officeart/2008/layout/LinedList"/>
    <dgm:cxn modelId="{03A561AE-000F-7D4B-9E21-444FD539F4EE}" type="presParOf" srcId="{61333CA3-B856-B247-A7CA-E90455685093}" destId="{929C8087-FE6C-724A-A95D-61568351A6FE}" srcOrd="11" destOrd="0" presId="urn:microsoft.com/office/officeart/2008/layout/LinedList"/>
    <dgm:cxn modelId="{F440BCEA-70A8-294D-ABBF-71F1311B852C}" type="presParOf" srcId="{929C8087-FE6C-724A-A95D-61568351A6FE}" destId="{C8323A14-8D7C-664B-8F82-AFE7957E9E17}" srcOrd="0" destOrd="0" presId="urn:microsoft.com/office/officeart/2008/layout/LinedList"/>
    <dgm:cxn modelId="{3826BFEB-8B06-F64D-B858-B1C99ADFC64A}" type="presParOf" srcId="{929C8087-FE6C-724A-A95D-61568351A6FE}" destId="{992BF891-9BA8-FB47-9BA5-8E84F3F27A73}" srcOrd="1" destOrd="0" presId="urn:microsoft.com/office/officeart/2008/layout/LinedList"/>
    <dgm:cxn modelId="{6B0DC44A-7E06-354F-8E64-53F339885E96}" type="presParOf" srcId="{61333CA3-B856-B247-A7CA-E90455685093}" destId="{B26A56A3-98C2-7843-8205-A2EFF1051922}" srcOrd="12" destOrd="0" presId="urn:microsoft.com/office/officeart/2008/layout/LinedList"/>
    <dgm:cxn modelId="{443D5B64-2002-A84D-BAF5-1E0EB0B7A96B}" type="presParOf" srcId="{61333CA3-B856-B247-A7CA-E90455685093}" destId="{E0967E5B-5099-104E-AABE-DBEA0BE2CF97}" srcOrd="13" destOrd="0" presId="urn:microsoft.com/office/officeart/2008/layout/LinedList"/>
    <dgm:cxn modelId="{CFD81AEE-7142-3B44-8DA3-B4B12958F0F1}" type="presParOf" srcId="{E0967E5B-5099-104E-AABE-DBEA0BE2CF97}" destId="{F1A1F051-5D34-A040-B3CE-7979CEF223FA}" srcOrd="0" destOrd="0" presId="urn:microsoft.com/office/officeart/2008/layout/LinedList"/>
    <dgm:cxn modelId="{26256E28-DDA7-374A-A9E2-A6CA31CC61C7}" type="presParOf" srcId="{E0967E5B-5099-104E-AABE-DBEA0BE2CF97}" destId="{8D115F6D-B6E0-4D4D-BDD9-30815B7BCC2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17566-0581-F74A-B1F4-17E557C99B74}">
      <dsp:nvSpPr>
        <dsp:cNvPr id="0" name=""/>
        <dsp:cNvSpPr/>
      </dsp:nvSpPr>
      <dsp:spPr>
        <a:xfrm>
          <a:off x="2352954" y="2440148"/>
          <a:ext cx="1212205" cy="606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App</a:t>
          </a:r>
        </a:p>
      </dsp:txBody>
      <dsp:txXfrm>
        <a:off x="2370706" y="2457900"/>
        <a:ext cx="1176701" cy="570598"/>
      </dsp:txXfrm>
    </dsp:sp>
    <dsp:sp modelId="{48EC7303-9F7C-114E-BA03-DD98C214D77F}">
      <dsp:nvSpPr>
        <dsp:cNvPr id="0" name=""/>
        <dsp:cNvSpPr/>
      </dsp:nvSpPr>
      <dsp:spPr>
        <a:xfrm rot="16983315">
          <a:off x="2734332" y="1687730"/>
          <a:ext cx="2146535" cy="19885"/>
        </a:xfrm>
        <a:custGeom>
          <a:avLst/>
          <a:gdLst/>
          <a:ahLst/>
          <a:cxnLst/>
          <a:rect l="0" t="0" r="0" b="0"/>
          <a:pathLst>
            <a:path>
              <a:moveTo>
                <a:pt x="0" y="9942"/>
              </a:moveTo>
              <a:lnTo>
                <a:pt x="2146535" y="994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53937" y="1644009"/>
        <a:ext cx="107326" cy="107326"/>
      </dsp:txXfrm>
    </dsp:sp>
    <dsp:sp modelId="{81F038B7-B45B-714B-BF2C-2A9D862A501E}">
      <dsp:nvSpPr>
        <dsp:cNvPr id="0" name=""/>
        <dsp:cNvSpPr/>
      </dsp:nvSpPr>
      <dsp:spPr>
        <a:xfrm>
          <a:off x="4050041" y="349094"/>
          <a:ext cx="1212205" cy="6061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web</a:t>
          </a:r>
        </a:p>
      </dsp:txBody>
      <dsp:txXfrm>
        <a:off x="4067793" y="366846"/>
        <a:ext cx="1176701" cy="570598"/>
      </dsp:txXfrm>
    </dsp:sp>
    <dsp:sp modelId="{2BB499D1-3468-4046-B472-0B72931B3903}">
      <dsp:nvSpPr>
        <dsp:cNvPr id="0" name=""/>
        <dsp:cNvSpPr/>
      </dsp:nvSpPr>
      <dsp:spPr>
        <a:xfrm rot="19457599">
          <a:off x="5206120" y="467949"/>
          <a:ext cx="597134" cy="19885"/>
        </a:xfrm>
        <a:custGeom>
          <a:avLst/>
          <a:gdLst/>
          <a:ahLst/>
          <a:cxnLst/>
          <a:rect l="0" t="0" r="0" b="0"/>
          <a:pathLst>
            <a:path>
              <a:moveTo>
                <a:pt x="0" y="9942"/>
              </a:moveTo>
              <a:lnTo>
                <a:pt x="597134"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9759" y="462963"/>
        <a:ext cx="29856" cy="29856"/>
      </dsp:txXfrm>
    </dsp:sp>
    <dsp:sp modelId="{A52B7523-368C-6645-BCC8-518B82D189EA}">
      <dsp:nvSpPr>
        <dsp:cNvPr id="0" name=""/>
        <dsp:cNvSpPr/>
      </dsp:nvSpPr>
      <dsp:spPr>
        <a:xfrm>
          <a:off x="5747129" y="586"/>
          <a:ext cx="1212205" cy="6061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Front-end</a:t>
          </a:r>
        </a:p>
      </dsp:txBody>
      <dsp:txXfrm>
        <a:off x="5764881" y="18338"/>
        <a:ext cx="1176701" cy="570598"/>
      </dsp:txXfrm>
    </dsp:sp>
    <dsp:sp modelId="{7D2387AF-95C4-FB48-A30E-F45FCAB6EC00}">
      <dsp:nvSpPr>
        <dsp:cNvPr id="0" name=""/>
        <dsp:cNvSpPr/>
      </dsp:nvSpPr>
      <dsp:spPr>
        <a:xfrm>
          <a:off x="6959334" y="293694"/>
          <a:ext cx="484882" cy="19885"/>
        </a:xfrm>
        <a:custGeom>
          <a:avLst/>
          <a:gdLst/>
          <a:ahLst/>
          <a:cxnLst/>
          <a:rect l="0" t="0" r="0" b="0"/>
          <a:pathLst>
            <a:path>
              <a:moveTo>
                <a:pt x="0" y="9942"/>
              </a:moveTo>
              <a:lnTo>
                <a:pt x="484882"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89653" y="291515"/>
        <a:ext cx="24244" cy="24244"/>
      </dsp:txXfrm>
    </dsp:sp>
    <dsp:sp modelId="{5D46751A-5A68-8547-920A-7A71408ECB05}">
      <dsp:nvSpPr>
        <dsp:cNvPr id="0" name=""/>
        <dsp:cNvSpPr/>
      </dsp:nvSpPr>
      <dsp:spPr>
        <a:xfrm>
          <a:off x="7444216" y="586"/>
          <a:ext cx="1212205" cy="6061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HTML, CSS, JS</a:t>
          </a:r>
        </a:p>
      </dsp:txBody>
      <dsp:txXfrm>
        <a:off x="7461968" y="18338"/>
        <a:ext cx="1176701" cy="570598"/>
      </dsp:txXfrm>
    </dsp:sp>
    <dsp:sp modelId="{464C05DE-60C8-2E49-B761-AA206BDFB366}">
      <dsp:nvSpPr>
        <dsp:cNvPr id="0" name=""/>
        <dsp:cNvSpPr/>
      </dsp:nvSpPr>
      <dsp:spPr>
        <a:xfrm rot="2142401">
          <a:off x="5206120" y="816458"/>
          <a:ext cx="597134" cy="19885"/>
        </a:xfrm>
        <a:custGeom>
          <a:avLst/>
          <a:gdLst/>
          <a:ahLst/>
          <a:cxnLst/>
          <a:rect l="0" t="0" r="0" b="0"/>
          <a:pathLst>
            <a:path>
              <a:moveTo>
                <a:pt x="0" y="9942"/>
              </a:moveTo>
              <a:lnTo>
                <a:pt x="597134"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9759" y="811472"/>
        <a:ext cx="29856" cy="29856"/>
      </dsp:txXfrm>
    </dsp:sp>
    <dsp:sp modelId="{A2BDC79E-A7B8-7648-9DD9-8B724C1C40FE}">
      <dsp:nvSpPr>
        <dsp:cNvPr id="0" name=""/>
        <dsp:cNvSpPr/>
      </dsp:nvSpPr>
      <dsp:spPr>
        <a:xfrm>
          <a:off x="5747129" y="697603"/>
          <a:ext cx="1212205" cy="6061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Back-end</a:t>
          </a:r>
        </a:p>
      </dsp:txBody>
      <dsp:txXfrm>
        <a:off x="5764881" y="715355"/>
        <a:ext cx="1176701" cy="570598"/>
      </dsp:txXfrm>
    </dsp:sp>
    <dsp:sp modelId="{9CF6C2FD-5E45-854C-9053-A766EAEDC440}">
      <dsp:nvSpPr>
        <dsp:cNvPr id="0" name=""/>
        <dsp:cNvSpPr/>
      </dsp:nvSpPr>
      <dsp:spPr>
        <a:xfrm>
          <a:off x="6959334" y="990712"/>
          <a:ext cx="484882" cy="19885"/>
        </a:xfrm>
        <a:custGeom>
          <a:avLst/>
          <a:gdLst/>
          <a:ahLst/>
          <a:cxnLst/>
          <a:rect l="0" t="0" r="0" b="0"/>
          <a:pathLst>
            <a:path>
              <a:moveTo>
                <a:pt x="0" y="9942"/>
              </a:moveTo>
              <a:lnTo>
                <a:pt x="484882"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89653" y="988533"/>
        <a:ext cx="24244" cy="24244"/>
      </dsp:txXfrm>
    </dsp:sp>
    <dsp:sp modelId="{99F871AA-0A20-3F42-B3BE-C1AE9B05ADE8}">
      <dsp:nvSpPr>
        <dsp:cNvPr id="0" name=""/>
        <dsp:cNvSpPr/>
      </dsp:nvSpPr>
      <dsp:spPr>
        <a:xfrm>
          <a:off x="7444216" y="697603"/>
          <a:ext cx="1212205" cy="6061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PHP, </a:t>
          </a:r>
          <a:r>
            <a:rPr lang="en-US" sz="1000" kern="1200" dirty="0" err="1"/>
            <a:t>Node.JS</a:t>
          </a:r>
          <a:r>
            <a:rPr lang="en-US" sz="1000" kern="1200" dirty="0"/>
            <a:t>, GO</a:t>
          </a:r>
        </a:p>
      </dsp:txBody>
      <dsp:txXfrm>
        <a:off x="7461968" y="715355"/>
        <a:ext cx="1176701" cy="570598"/>
      </dsp:txXfrm>
    </dsp:sp>
    <dsp:sp modelId="{79C604A8-5741-8643-A4F2-0334F5809430}">
      <dsp:nvSpPr>
        <dsp:cNvPr id="0" name=""/>
        <dsp:cNvSpPr/>
      </dsp:nvSpPr>
      <dsp:spPr>
        <a:xfrm rot="20413970">
          <a:off x="3549979" y="2646130"/>
          <a:ext cx="515242" cy="19885"/>
        </a:xfrm>
        <a:custGeom>
          <a:avLst/>
          <a:gdLst/>
          <a:ahLst/>
          <a:cxnLst/>
          <a:rect l="0" t="0" r="0" b="0"/>
          <a:pathLst>
            <a:path>
              <a:moveTo>
                <a:pt x="0" y="9942"/>
              </a:moveTo>
              <a:lnTo>
                <a:pt x="515242" y="994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94719" y="2643191"/>
        <a:ext cx="25762" cy="25762"/>
      </dsp:txXfrm>
    </dsp:sp>
    <dsp:sp modelId="{9CEFDA80-0C8E-3945-9DAA-4EC712D32B82}">
      <dsp:nvSpPr>
        <dsp:cNvPr id="0" name=""/>
        <dsp:cNvSpPr/>
      </dsp:nvSpPr>
      <dsp:spPr>
        <a:xfrm>
          <a:off x="4050041" y="2265894"/>
          <a:ext cx="1212205" cy="6061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Desktop</a:t>
          </a:r>
        </a:p>
      </dsp:txBody>
      <dsp:txXfrm>
        <a:off x="4067793" y="2283646"/>
        <a:ext cx="1176701" cy="570598"/>
      </dsp:txXfrm>
    </dsp:sp>
    <dsp:sp modelId="{D7F48C76-F0D6-3A41-B38D-2DABEAF99EC5}">
      <dsp:nvSpPr>
        <dsp:cNvPr id="0" name=""/>
        <dsp:cNvSpPr/>
      </dsp:nvSpPr>
      <dsp:spPr>
        <a:xfrm rot="17945813">
          <a:off x="5006133" y="2123366"/>
          <a:ext cx="997108" cy="19885"/>
        </a:xfrm>
        <a:custGeom>
          <a:avLst/>
          <a:gdLst/>
          <a:ahLst/>
          <a:cxnLst/>
          <a:rect l="0" t="0" r="0" b="0"/>
          <a:pathLst>
            <a:path>
              <a:moveTo>
                <a:pt x="0" y="9942"/>
              </a:moveTo>
              <a:lnTo>
                <a:pt x="997108"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9760" y="2108381"/>
        <a:ext cx="49855" cy="49855"/>
      </dsp:txXfrm>
    </dsp:sp>
    <dsp:sp modelId="{AA7B0E50-F8D7-414F-82CA-8E8395420FAE}">
      <dsp:nvSpPr>
        <dsp:cNvPr id="0" name=""/>
        <dsp:cNvSpPr/>
      </dsp:nvSpPr>
      <dsp:spPr>
        <a:xfrm>
          <a:off x="5747129" y="1394621"/>
          <a:ext cx="1212205" cy="6061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Linux</a:t>
          </a:r>
        </a:p>
      </dsp:txBody>
      <dsp:txXfrm>
        <a:off x="5764881" y="1412373"/>
        <a:ext cx="1176701" cy="570598"/>
      </dsp:txXfrm>
    </dsp:sp>
    <dsp:sp modelId="{B105DF41-0F23-1C4F-A338-DDCB54A615B6}">
      <dsp:nvSpPr>
        <dsp:cNvPr id="0" name=""/>
        <dsp:cNvSpPr/>
      </dsp:nvSpPr>
      <dsp:spPr>
        <a:xfrm>
          <a:off x="6959334" y="1687730"/>
          <a:ext cx="484882" cy="19885"/>
        </a:xfrm>
        <a:custGeom>
          <a:avLst/>
          <a:gdLst/>
          <a:ahLst/>
          <a:cxnLst/>
          <a:rect l="0" t="0" r="0" b="0"/>
          <a:pathLst>
            <a:path>
              <a:moveTo>
                <a:pt x="0" y="9942"/>
              </a:moveTo>
              <a:lnTo>
                <a:pt x="484882"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89653" y="1685551"/>
        <a:ext cx="24244" cy="24244"/>
      </dsp:txXfrm>
    </dsp:sp>
    <dsp:sp modelId="{5424993D-A43C-6245-A012-E76A6DA5B239}">
      <dsp:nvSpPr>
        <dsp:cNvPr id="0" name=""/>
        <dsp:cNvSpPr/>
      </dsp:nvSpPr>
      <dsp:spPr>
        <a:xfrm>
          <a:off x="7444216" y="1394621"/>
          <a:ext cx="1212205" cy="6061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 C++</a:t>
          </a:r>
        </a:p>
      </dsp:txBody>
      <dsp:txXfrm>
        <a:off x="7461968" y="1412373"/>
        <a:ext cx="1176701" cy="570598"/>
      </dsp:txXfrm>
    </dsp:sp>
    <dsp:sp modelId="{2B559AF2-DEEC-3A4C-A14C-0C267C162053}">
      <dsp:nvSpPr>
        <dsp:cNvPr id="0" name=""/>
        <dsp:cNvSpPr/>
      </dsp:nvSpPr>
      <dsp:spPr>
        <a:xfrm rot="20413970">
          <a:off x="5247066" y="2471875"/>
          <a:ext cx="515242" cy="19885"/>
        </a:xfrm>
        <a:custGeom>
          <a:avLst/>
          <a:gdLst/>
          <a:ahLst/>
          <a:cxnLst/>
          <a:rect l="0" t="0" r="0" b="0"/>
          <a:pathLst>
            <a:path>
              <a:moveTo>
                <a:pt x="0" y="9942"/>
              </a:moveTo>
              <a:lnTo>
                <a:pt x="515242"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91806" y="2468937"/>
        <a:ext cx="25762" cy="25762"/>
      </dsp:txXfrm>
    </dsp:sp>
    <dsp:sp modelId="{EA658536-9367-FF44-8F1F-088D37D6625E}">
      <dsp:nvSpPr>
        <dsp:cNvPr id="0" name=""/>
        <dsp:cNvSpPr/>
      </dsp:nvSpPr>
      <dsp:spPr>
        <a:xfrm>
          <a:off x="5747129" y="2091639"/>
          <a:ext cx="1212205" cy="6061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Windows</a:t>
          </a:r>
        </a:p>
      </dsp:txBody>
      <dsp:txXfrm>
        <a:off x="5764881" y="2109391"/>
        <a:ext cx="1176701" cy="570598"/>
      </dsp:txXfrm>
    </dsp:sp>
    <dsp:sp modelId="{19DB75BF-97CA-A941-95A9-0B4F45CA77B9}">
      <dsp:nvSpPr>
        <dsp:cNvPr id="0" name=""/>
        <dsp:cNvSpPr/>
      </dsp:nvSpPr>
      <dsp:spPr>
        <a:xfrm>
          <a:off x="6959334" y="2384748"/>
          <a:ext cx="484882" cy="19885"/>
        </a:xfrm>
        <a:custGeom>
          <a:avLst/>
          <a:gdLst/>
          <a:ahLst/>
          <a:cxnLst/>
          <a:rect l="0" t="0" r="0" b="0"/>
          <a:pathLst>
            <a:path>
              <a:moveTo>
                <a:pt x="0" y="9942"/>
              </a:moveTo>
              <a:lnTo>
                <a:pt x="484882"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89653" y="2382568"/>
        <a:ext cx="24244" cy="24244"/>
      </dsp:txXfrm>
    </dsp:sp>
    <dsp:sp modelId="{B4E7737D-4D84-ED4A-8865-CFA312C57B4D}">
      <dsp:nvSpPr>
        <dsp:cNvPr id="0" name=""/>
        <dsp:cNvSpPr/>
      </dsp:nvSpPr>
      <dsp:spPr>
        <a:xfrm>
          <a:off x="7444216" y="2091639"/>
          <a:ext cx="1212205" cy="6061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.Net</a:t>
          </a:r>
          <a:endParaRPr lang="en-US" sz="1000" kern="1200" dirty="0"/>
        </a:p>
      </dsp:txBody>
      <dsp:txXfrm>
        <a:off x="7461968" y="2109391"/>
        <a:ext cx="1176701" cy="570598"/>
      </dsp:txXfrm>
    </dsp:sp>
    <dsp:sp modelId="{83977AC8-A95C-9845-AA10-790D0D9539E2}">
      <dsp:nvSpPr>
        <dsp:cNvPr id="0" name=""/>
        <dsp:cNvSpPr/>
      </dsp:nvSpPr>
      <dsp:spPr>
        <a:xfrm rot="3654187">
          <a:off x="5006133" y="2994639"/>
          <a:ext cx="997108" cy="19885"/>
        </a:xfrm>
        <a:custGeom>
          <a:avLst/>
          <a:gdLst/>
          <a:ahLst/>
          <a:cxnLst/>
          <a:rect l="0" t="0" r="0" b="0"/>
          <a:pathLst>
            <a:path>
              <a:moveTo>
                <a:pt x="0" y="9942"/>
              </a:moveTo>
              <a:lnTo>
                <a:pt x="997108"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9760" y="2979653"/>
        <a:ext cx="49855" cy="49855"/>
      </dsp:txXfrm>
    </dsp:sp>
    <dsp:sp modelId="{A6516EF6-B3F2-064A-8BBD-FFD066C290F6}">
      <dsp:nvSpPr>
        <dsp:cNvPr id="0" name=""/>
        <dsp:cNvSpPr/>
      </dsp:nvSpPr>
      <dsp:spPr>
        <a:xfrm>
          <a:off x="5747129" y="3137166"/>
          <a:ext cx="1212205" cy="6061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macOS</a:t>
          </a:r>
        </a:p>
      </dsp:txBody>
      <dsp:txXfrm>
        <a:off x="5764881" y="3154918"/>
        <a:ext cx="1176701" cy="570598"/>
      </dsp:txXfrm>
    </dsp:sp>
    <dsp:sp modelId="{3D8274A0-17D2-1045-9559-738D885F3F64}">
      <dsp:nvSpPr>
        <dsp:cNvPr id="0" name=""/>
        <dsp:cNvSpPr/>
      </dsp:nvSpPr>
      <dsp:spPr>
        <a:xfrm rot="19457599">
          <a:off x="6903208" y="3256020"/>
          <a:ext cx="597134" cy="19885"/>
        </a:xfrm>
        <a:custGeom>
          <a:avLst/>
          <a:gdLst/>
          <a:ahLst/>
          <a:cxnLst/>
          <a:rect l="0" t="0" r="0" b="0"/>
          <a:pathLst>
            <a:path>
              <a:moveTo>
                <a:pt x="0" y="9942"/>
              </a:moveTo>
              <a:lnTo>
                <a:pt x="597134"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86846" y="3251035"/>
        <a:ext cx="29856" cy="29856"/>
      </dsp:txXfrm>
    </dsp:sp>
    <dsp:sp modelId="{67279F73-2C43-7A46-978D-917FD5F0D763}">
      <dsp:nvSpPr>
        <dsp:cNvPr id="0" name=""/>
        <dsp:cNvSpPr/>
      </dsp:nvSpPr>
      <dsp:spPr>
        <a:xfrm>
          <a:off x="7444216" y="2788657"/>
          <a:ext cx="1212205" cy="6061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ObjectiveC</a:t>
          </a:r>
          <a:endParaRPr lang="en-US" sz="1000" kern="1200" dirty="0"/>
        </a:p>
      </dsp:txBody>
      <dsp:txXfrm>
        <a:off x="7461968" y="2806409"/>
        <a:ext cx="1176701" cy="570598"/>
      </dsp:txXfrm>
    </dsp:sp>
    <dsp:sp modelId="{63BF65F7-B992-C440-9950-3554A45DB6AD}">
      <dsp:nvSpPr>
        <dsp:cNvPr id="0" name=""/>
        <dsp:cNvSpPr/>
      </dsp:nvSpPr>
      <dsp:spPr>
        <a:xfrm rot="2142401">
          <a:off x="6903208" y="3604529"/>
          <a:ext cx="597134" cy="19885"/>
        </a:xfrm>
        <a:custGeom>
          <a:avLst/>
          <a:gdLst/>
          <a:ahLst/>
          <a:cxnLst/>
          <a:rect l="0" t="0" r="0" b="0"/>
          <a:pathLst>
            <a:path>
              <a:moveTo>
                <a:pt x="0" y="9942"/>
              </a:moveTo>
              <a:lnTo>
                <a:pt x="597134"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86846" y="3599544"/>
        <a:ext cx="29856" cy="29856"/>
      </dsp:txXfrm>
    </dsp:sp>
    <dsp:sp modelId="{4A3F6FF2-1831-8246-8186-B73486352C91}">
      <dsp:nvSpPr>
        <dsp:cNvPr id="0" name=""/>
        <dsp:cNvSpPr/>
      </dsp:nvSpPr>
      <dsp:spPr>
        <a:xfrm>
          <a:off x="7444216" y="3485675"/>
          <a:ext cx="1212205" cy="6061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Swift</a:t>
          </a:r>
        </a:p>
      </dsp:txBody>
      <dsp:txXfrm>
        <a:off x="7461968" y="3503427"/>
        <a:ext cx="1176701" cy="570598"/>
      </dsp:txXfrm>
    </dsp:sp>
    <dsp:sp modelId="{93285000-3BCD-154D-A65F-184CF30C2419}">
      <dsp:nvSpPr>
        <dsp:cNvPr id="0" name=""/>
        <dsp:cNvSpPr/>
      </dsp:nvSpPr>
      <dsp:spPr>
        <a:xfrm rot="4616685">
          <a:off x="2734332" y="3778784"/>
          <a:ext cx="2146535" cy="19885"/>
        </a:xfrm>
        <a:custGeom>
          <a:avLst/>
          <a:gdLst/>
          <a:ahLst/>
          <a:cxnLst/>
          <a:rect l="0" t="0" r="0" b="0"/>
          <a:pathLst>
            <a:path>
              <a:moveTo>
                <a:pt x="0" y="9942"/>
              </a:moveTo>
              <a:lnTo>
                <a:pt x="2146535" y="994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53937" y="3735063"/>
        <a:ext cx="107326" cy="107326"/>
      </dsp:txXfrm>
    </dsp:sp>
    <dsp:sp modelId="{38C27CB5-4D06-8C44-851B-61D001EAFA9A}">
      <dsp:nvSpPr>
        <dsp:cNvPr id="0" name=""/>
        <dsp:cNvSpPr/>
      </dsp:nvSpPr>
      <dsp:spPr>
        <a:xfrm>
          <a:off x="4050041" y="4531202"/>
          <a:ext cx="1212205" cy="6061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Mobile</a:t>
          </a:r>
        </a:p>
      </dsp:txBody>
      <dsp:txXfrm>
        <a:off x="4067793" y="4548954"/>
        <a:ext cx="1176701" cy="570598"/>
      </dsp:txXfrm>
    </dsp:sp>
    <dsp:sp modelId="{D28F3D10-2351-0045-951B-A45226F5A808}">
      <dsp:nvSpPr>
        <dsp:cNvPr id="0" name=""/>
        <dsp:cNvSpPr/>
      </dsp:nvSpPr>
      <dsp:spPr>
        <a:xfrm rot="19457599">
          <a:off x="5206120" y="4650056"/>
          <a:ext cx="597134" cy="19885"/>
        </a:xfrm>
        <a:custGeom>
          <a:avLst/>
          <a:gdLst/>
          <a:ahLst/>
          <a:cxnLst/>
          <a:rect l="0" t="0" r="0" b="0"/>
          <a:pathLst>
            <a:path>
              <a:moveTo>
                <a:pt x="0" y="9942"/>
              </a:moveTo>
              <a:lnTo>
                <a:pt x="597134"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9759" y="4645070"/>
        <a:ext cx="29856" cy="29856"/>
      </dsp:txXfrm>
    </dsp:sp>
    <dsp:sp modelId="{FF415EBF-6D30-464D-8E7C-B1D23F94F18C}">
      <dsp:nvSpPr>
        <dsp:cNvPr id="0" name=""/>
        <dsp:cNvSpPr/>
      </dsp:nvSpPr>
      <dsp:spPr>
        <a:xfrm>
          <a:off x="5747129" y="4182693"/>
          <a:ext cx="1212205" cy="6061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iOS</a:t>
          </a:r>
        </a:p>
      </dsp:txBody>
      <dsp:txXfrm>
        <a:off x="5764881" y="4200445"/>
        <a:ext cx="1176701" cy="570598"/>
      </dsp:txXfrm>
    </dsp:sp>
    <dsp:sp modelId="{374F011D-A286-024B-A55C-A402CDD5A80B}">
      <dsp:nvSpPr>
        <dsp:cNvPr id="0" name=""/>
        <dsp:cNvSpPr/>
      </dsp:nvSpPr>
      <dsp:spPr>
        <a:xfrm>
          <a:off x="6959334" y="4475802"/>
          <a:ext cx="484882" cy="19885"/>
        </a:xfrm>
        <a:custGeom>
          <a:avLst/>
          <a:gdLst/>
          <a:ahLst/>
          <a:cxnLst/>
          <a:rect l="0" t="0" r="0" b="0"/>
          <a:pathLst>
            <a:path>
              <a:moveTo>
                <a:pt x="0" y="9942"/>
              </a:moveTo>
              <a:lnTo>
                <a:pt x="484882"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89653" y="4473622"/>
        <a:ext cx="24244" cy="24244"/>
      </dsp:txXfrm>
    </dsp:sp>
    <dsp:sp modelId="{A242D590-72D1-354C-9D82-695D80387109}">
      <dsp:nvSpPr>
        <dsp:cNvPr id="0" name=""/>
        <dsp:cNvSpPr/>
      </dsp:nvSpPr>
      <dsp:spPr>
        <a:xfrm>
          <a:off x="7444216" y="4182693"/>
          <a:ext cx="1212205" cy="6061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Swift, </a:t>
          </a:r>
        </a:p>
        <a:p>
          <a:pPr marL="0" lvl="0" indent="0" algn="ctr" defTabSz="444500">
            <a:lnSpc>
              <a:spcPct val="90000"/>
            </a:lnSpc>
            <a:spcBef>
              <a:spcPct val="0"/>
            </a:spcBef>
            <a:spcAft>
              <a:spcPct val="35000"/>
            </a:spcAft>
            <a:buNone/>
          </a:pPr>
          <a:r>
            <a:rPr lang="en-US" sz="1000" kern="1200" dirty="0"/>
            <a:t>Objective C</a:t>
          </a:r>
        </a:p>
      </dsp:txBody>
      <dsp:txXfrm>
        <a:off x="7461968" y="4200445"/>
        <a:ext cx="1176701" cy="570598"/>
      </dsp:txXfrm>
    </dsp:sp>
    <dsp:sp modelId="{D2C498FE-9E20-3D4B-BE8C-0BD22FA47E12}">
      <dsp:nvSpPr>
        <dsp:cNvPr id="0" name=""/>
        <dsp:cNvSpPr/>
      </dsp:nvSpPr>
      <dsp:spPr>
        <a:xfrm rot="2142401">
          <a:off x="5206120" y="4998565"/>
          <a:ext cx="597134" cy="19885"/>
        </a:xfrm>
        <a:custGeom>
          <a:avLst/>
          <a:gdLst/>
          <a:ahLst/>
          <a:cxnLst/>
          <a:rect l="0" t="0" r="0" b="0"/>
          <a:pathLst>
            <a:path>
              <a:moveTo>
                <a:pt x="0" y="9942"/>
              </a:moveTo>
              <a:lnTo>
                <a:pt x="597134"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9759" y="4993579"/>
        <a:ext cx="29856" cy="29856"/>
      </dsp:txXfrm>
    </dsp:sp>
    <dsp:sp modelId="{BEEDDE23-D25F-E648-918E-79D915E78CDC}">
      <dsp:nvSpPr>
        <dsp:cNvPr id="0" name=""/>
        <dsp:cNvSpPr/>
      </dsp:nvSpPr>
      <dsp:spPr>
        <a:xfrm>
          <a:off x="5747129" y="4879711"/>
          <a:ext cx="1212205" cy="6061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Android</a:t>
          </a:r>
        </a:p>
      </dsp:txBody>
      <dsp:txXfrm>
        <a:off x="5764881" y="4897463"/>
        <a:ext cx="1176701" cy="570598"/>
      </dsp:txXfrm>
    </dsp:sp>
    <dsp:sp modelId="{C56ED397-83D8-3E47-9B59-68C112854E69}">
      <dsp:nvSpPr>
        <dsp:cNvPr id="0" name=""/>
        <dsp:cNvSpPr/>
      </dsp:nvSpPr>
      <dsp:spPr>
        <a:xfrm>
          <a:off x="6959334" y="5172820"/>
          <a:ext cx="484882" cy="19885"/>
        </a:xfrm>
        <a:custGeom>
          <a:avLst/>
          <a:gdLst/>
          <a:ahLst/>
          <a:cxnLst/>
          <a:rect l="0" t="0" r="0" b="0"/>
          <a:pathLst>
            <a:path>
              <a:moveTo>
                <a:pt x="0" y="9942"/>
              </a:moveTo>
              <a:lnTo>
                <a:pt x="484882"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89653" y="5170640"/>
        <a:ext cx="24244" cy="24244"/>
      </dsp:txXfrm>
    </dsp:sp>
    <dsp:sp modelId="{20A257AF-47FF-284C-8084-CE0F4353684A}">
      <dsp:nvSpPr>
        <dsp:cNvPr id="0" name=""/>
        <dsp:cNvSpPr/>
      </dsp:nvSpPr>
      <dsp:spPr>
        <a:xfrm>
          <a:off x="7444216" y="4879711"/>
          <a:ext cx="1212205" cy="6061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Java</a:t>
          </a:r>
        </a:p>
      </dsp:txBody>
      <dsp:txXfrm>
        <a:off x="7461968" y="4897463"/>
        <a:ext cx="1176701" cy="570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17566-0581-F74A-B1F4-17E557C99B74}">
      <dsp:nvSpPr>
        <dsp:cNvPr id="0" name=""/>
        <dsp:cNvSpPr/>
      </dsp:nvSpPr>
      <dsp:spPr>
        <a:xfrm>
          <a:off x="779823" y="2577909"/>
          <a:ext cx="1280641" cy="640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App</a:t>
          </a:r>
        </a:p>
      </dsp:txBody>
      <dsp:txXfrm>
        <a:off x="798577" y="2596663"/>
        <a:ext cx="1243133" cy="602812"/>
      </dsp:txXfrm>
    </dsp:sp>
    <dsp:sp modelId="{48EC7303-9F7C-114E-BA03-DD98C214D77F}">
      <dsp:nvSpPr>
        <dsp:cNvPr id="0" name=""/>
        <dsp:cNvSpPr/>
      </dsp:nvSpPr>
      <dsp:spPr>
        <a:xfrm rot="16983315">
          <a:off x="1182732" y="1783574"/>
          <a:ext cx="2267720" cy="19885"/>
        </a:xfrm>
        <a:custGeom>
          <a:avLst/>
          <a:gdLst/>
          <a:ahLst/>
          <a:cxnLst/>
          <a:rect l="0" t="0" r="0" b="0"/>
          <a:pathLst>
            <a:path>
              <a:moveTo>
                <a:pt x="0" y="9942"/>
              </a:moveTo>
              <a:lnTo>
                <a:pt x="2267720" y="994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9899" y="1736823"/>
        <a:ext cx="113386" cy="113386"/>
      </dsp:txXfrm>
    </dsp:sp>
    <dsp:sp modelId="{81F038B7-B45B-714B-BF2C-2A9D862A501E}">
      <dsp:nvSpPr>
        <dsp:cNvPr id="0" name=""/>
        <dsp:cNvSpPr/>
      </dsp:nvSpPr>
      <dsp:spPr>
        <a:xfrm>
          <a:off x="2572720" y="368803"/>
          <a:ext cx="1280641" cy="640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web</a:t>
          </a:r>
        </a:p>
      </dsp:txBody>
      <dsp:txXfrm>
        <a:off x="2591474" y="387557"/>
        <a:ext cx="1243133" cy="602812"/>
      </dsp:txXfrm>
    </dsp:sp>
    <dsp:sp modelId="{2BB499D1-3468-4046-B472-0B72931B3903}">
      <dsp:nvSpPr>
        <dsp:cNvPr id="0" name=""/>
        <dsp:cNvSpPr/>
      </dsp:nvSpPr>
      <dsp:spPr>
        <a:xfrm rot="19457599">
          <a:off x="3794067" y="494928"/>
          <a:ext cx="630845" cy="19885"/>
        </a:xfrm>
        <a:custGeom>
          <a:avLst/>
          <a:gdLst/>
          <a:ahLst/>
          <a:cxnLst/>
          <a:rect l="0" t="0" r="0" b="0"/>
          <a:pathLst>
            <a:path>
              <a:moveTo>
                <a:pt x="0" y="9942"/>
              </a:moveTo>
              <a:lnTo>
                <a:pt x="630845"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93719" y="489100"/>
        <a:ext cx="31542" cy="31542"/>
      </dsp:txXfrm>
    </dsp:sp>
    <dsp:sp modelId="{A52B7523-368C-6645-BCC8-518B82D189EA}">
      <dsp:nvSpPr>
        <dsp:cNvPr id="0" name=""/>
        <dsp:cNvSpPr/>
      </dsp:nvSpPr>
      <dsp:spPr>
        <a:xfrm>
          <a:off x="4365618" y="619"/>
          <a:ext cx="1280641" cy="6403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Front-end</a:t>
          </a:r>
        </a:p>
      </dsp:txBody>
      <dsp:txXfrm>
        <a:off x="4384372" y="19373"/>
        <a:ext cx="1243133" cy="602812"/>
      </dsp:txXfrm>
    </dsp:sp>
    <dsp:sp modelId="{7D2387AF-95C4-FB48-A30E-F45FCAB6EC00}">
      <dsp:nvSpPr>
        <dsp:cNvPr id="0" name=""/>
        <dsp:cNvSpPr/>
      </dsp:nvSpPr>
      <dsp:spPr>
        <a:xfrm>
          <a:off x="5646260" y="310836"/>
          <a:ext cx="512256" cy="19885"/>
        </a:xfrm>
        <a:custGeom>
          <a:avLst/>
          <a:gdLst/>
          <a:ahLst/>
          <a:cxnLst/>
          <a:rect l="0" t="0" r="0" b="0"/>
          <a:pathLst>
            <a:path>
              <a:moveTo>
                <a:pt x="0" y="9942"/>
              </a:moveTo>
              <a:lnTo>
                <a:pt x="512256"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9581" y="307973"/>
        <a:ext cx="25612" cy="25612"/>
      </dsp:txXfrm>
    </dsp:sp>
    <dsp:sp modelId="{5D46751A-5A68-8547-920A-7A71408ECB05}">
      <dsp:nvSpPr>
        <dsp:cNvPr id="0" name=""/>
        <dsp:cNvSpPr/>
      </dsp:nvSpPr>
      <dsp:spPr>
        <a:xfrm>
          <a:off x="6158516" y="619"/>
          <a:ext cx="1280641" cy="6403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HTML, CSS, JS</a:t>
          </a:r>
        </a:p>
      </dsp:txBody>
      <dsp:txXfrm>
        <a:off x="6177270" y="19373"/>
        <a:ext cx="1243133" cy="602812"/>
      </dsp:txXfrm>
    </dsp:sp>
    <dsp:sp modelId="{464C05DE-60C8-2E49-B761-AA206BDFB366}">
      <dsp:nvSpPr>
        <dsp:cNvPr id="0" name=""/>
        <dsp:cNvSpPr/>
      </dsp:nvSpPr>
      <dsp:spPr>
        <a:xfrm rot="2142401">
          <a:off x="3794067" y="863113"/>
          <a:ext cx="630845" cy="19885"/>
        </a:xfrm>
        <a:custGeom>
          <a:avLst/>
          <a:gdLst/>
          <a:ahLst/>
          <a:cxnLst/>
          <a:rect l="0" t="0" r="0" b="0"/>
          <a:pathLst>
            <a:path>
              <a:moveTo>
                <a:pt x="0" y="9942"/>
              </a:moveTo>
              <a:lnTo>
                <a:pt x="630845"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93719" y="857284"/>
        <a:ext cx="31542" cy="31542"/>
      </dsp:txXfrm>
    </dsp:sp>
    <dsp:sp modelId="{A2BDC79E-A7B8-7648-9DD9-8B724C1C40FE}">
      <dsp:nvSpPr>
        <dsp:cNvPr id="0" name=""/>
        <dsp:cNvSpPr/>
      </dsp:nvSpPr>
      <dsp:spPr>
        <a:xfrm>
          <a:off x="4365618" y="736987"/>
          <a:ext cx="1280641" cy="6403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Back-end</a:t>
          </a:r>
        </a:p>
      </dsp:txBody>
      <dsp:txXfrm>
        <a:off x="4384372" y="755741"/>
        <a:ext cx="1243133" cy="602812"/>
      </dsp:txXfrm>
    </dsp:sp>
    <dsp:sp modelId="{9CF6C2FD-5E45-854C-9053-A766EAEDC440}">
      <dsp:nvSpPr>
        <dsp:cNvPr id="0" name=""/>
        <dsp:cNvSpPr/>
      </dsp:nvSpPr>
      <dsp:spPr>
        <a:xfrm>
          <a:off x="5646260" y="1047205"/>
          <a:ext cx="512256" cy="19885"/>
        </a:xfrm>
        <a:custGeom>
          <a:avLst/>
          <a:gdLst/>
          <a:ahLst/>
          <a:cxnLst/>
          <a:rect l="0" t="0" r="0" b="0"/>
          <a:pathLst>
            <a:path>
              <a:moveTo>
                <a:pt x="0" y="9942"/>
              </a:moveTo>
              <a:lnTo>
                <a:pt x="512256"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9581" y="1044341"/>
        <a:ext cx="25612" cy="25612"/>
      </dsp:txXfrm>
    </dsp:sp>
    <dsp:sp modelId="{99F871AA-0A20-3F42-B3BE-C1AE9B05ADE8}">
      <dsp:nvSpPr>
        <dsp:cNvPr id="0" name=""/>
        <dsp:cNvSpPr/>
      </dsp:nvSpPr>
      <dsp:spPr>
        <a:xfrm>
          <a:off x="6158516" y="736987"/>
          <a:ext cx="1280641" cy="6403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PHP, </a:t>
          </a:r>
          <a:r>
            <a:rPr lang="en-US" sz="1000" kern="1200" dirty="0" err="1"/>
            <a:t>Node.JS</a:t>
          </a:r>
          <a:r>
            <a:rPr lang="en-US" sz="1000" kern="1200" dirty="0"/>
            <a:t>, GO</a:t>
          </a:r>
        </a:p>
      </dsp:txBody>
      <dsp:txXfrm>
        <a:off x="6177270" y="755741"/>
        <a:ext cx="1243133" cy="602812"/>
      </dsp:txXfrm>
    </dsp:sp>
    <dsp:sp modelId="{79C604A8-5741-8643-A4F2-0334F5809430}">
      <dsp:nvSpPr>
        <dsp:cNvPr id="0" name=""/>
        <dsp:cNvSpPr/>
      </dsp:nvSpPr>
      <dsp:spPr>
        <a:xfrm rot="20413970">
          <a:off x="2044427" y="2796081"/>
          <a:ext cx="544331" cy="19885"/>
        </a:xfrm>
        <a:custGeom>
          <a:avLst/>
          <a:gdLst/>
          <a:ahLst/>
          <a:cxnLst/>
          <a:rect l="0" t="0" r="0" b="0"/>
          <a:pathLst>
            <a:path>
              <a:moveTo>
                <a:pt x="0" y="9942"/>
              </a:moveTo>
              <a:lnTo>
                <a:pt x="544331" y="994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02984" y="2792415"/>
        <a:ext cx="27216" cy="27216"/>
      </dsp:txXfrm>
    </dsp:sp>
    <dsp:sp modelId="{9CEFDA80-0C8E-3945-9DAA-4EC712D32B82}">
      <dsp:nvSpPr>
        <dsp:cNvPr id="0" name=""/>
        <dsp:cNvSpPr/>
      </dsp:nvSpPr>
      <dsp:spPr>
        <a:xfrm>
          <a:off x="2572720" y="2393817"/>
          <a:ext cx="1280641" cy="640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Desktop</a:t>
          </a:r>
        </a:p>
      </dsp:txBody>
      <dsp:txXfrm>
        <a:off x="2591474" y="2412571"/>
        <a:ext cx="1243133" cy="602812"/>
      </dsp:txXfrm>
    </dsp:sp>
    <dsp:sp modelId="{D7F48C76-F0D6-3A41-B38D-2DABEAF99EC5}">
      <dsp:nvSpPr>
        <dsp:cNvPr id="0" name=""/>
        <dsp:cNvSpPr/>
      </dsp:nvSpPr>
      <dsp:spPr>
        <a:xfrm rot="17945813">
          <a:off x="3582789" y="2243804"/>
          <a:ext cx="1053401" cy="19885"/>
        </a:xfrm>
        <a:custGeom>
          <a:avLst/>
          <a:gdLst/>
          <a:ahLst/>
          <a:cxnLst/>
          <a:rect l="0" t="0" r="0" b="0"/>
          <a:pathLst>
            <a:path>
              <a:moveTo>
                <a:pt x="0" y="9942"/>
              </a:moveTo>
              <a:lnTo>
                <a:pt x="1053401"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3155" y="2227412"/>
        <a:ext cx="52670" cy="52670"/>
      </dsp:txXfrm>
    </dsp:sp>
    <dsp:sp modelId="{AA7B0E50-F8D7-414F-82CA-8E8395420FAE}">
      <dsp:nvSpPr>
        <dsp:cNvPr id="0" name=""/>
        <dsp:cNvSpPr/>
      </dsp:nvSpPr>
      <dsp:spPr>
        <a:xfrm>
          <a:off x="4365618" y="1473356"/>
          <a:ext cx="1280641" cy="6403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Linux</a:t>
          </a:r>
        </a:p>
      </dsp:txBody>
      <dsp:txXfrm>
        <a:off x="4384372" y="1492110"/>
        <a:ext cx="1243133" cy="602812"/>
      </dsp:txXfrm>
    </dsp:sp>
    <dsp:sp modelId="{B105DF41-0F23-1C4F-A338-DDCB54A615B6}">
      <dsp:nvSpPr>
        <dsp:cNvPr id="0" name=""/>
        <dsp:cNvSpPr/>
      </dsp:nvSpPr>
      <dsp:spPr>
        <a:xfrm>
          <a:off x="5646260" y="1783574"/>
          <a:ext cx="512256" cy="19885"/>
        </a:xfrm>
        <a:custGeom>
          <a:avLst/>
          <a:gdLst/>
          <a:ahLst/>
          <a:cxnLst/>
          <a:rect l="0" t="0" r="0" b="0"/>
          <a:pathLst>
            <a:path>
              <a:moveTo>
                <a:pt x="0" y="9942"/>
              </a:moveTo>
              <a:lnTo>
                <a:pt x="512256"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9581" y="1780710"/>
        <a:ext cx="25612" cy="25612"/>
      </dsp:txXfrm>
    </dsp:sp>
    <dsp:sp modelId="{5424993D-A43C-6245-A012-E76A6DA5B239}">
      <dsp:nvSpPr>
        <dsp:cNvPr id="0" name=""/>
        <dsp:cNvSpPr/>
      </dsp:nvSpPr>
      <dsp:spPr>
        <a:xfrm>
          <a:off x="6158516" y="1473356"/>
          <a:ext cx="1280641" cy="6403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 C++</a:t>
          </a:r>
        </a:p>
      </dsp:txBody>
      <dsp:txXfrm>
        <a:off x="6177270" y="1492110"/>
        <a:ext cx="1243133" cy="602812"/>
      </dsp:txXfrm>
    </dsp:sp>
    <dsp:sp modelId="{2B559AF2-DEEC-3A4C-A14C-0C267C162053}">
      <dsp:nvSpPr>
        <dsp:cNvPr id="0" name=""/>
        <dsp:cNvSpPr/>
      </dsp:nvSpPr>
      <dsp:spPr>
        <a:xfrm rot="20413970">
          <a:off x="3837324" y="2611989"/>
          <a:ext cx="544331" cy="19885"/>
        </a:xfrm>
        <a:custGeom>
          <a:avLst/>
          <a:gdLst/>
          <a:ahLst/>
          <a:cxnLst/>
          <a:rect l="0" t="0" r="0" b="0"/>
          <a:pathLst>
            <a:path>
              <a:moveTo>
                <a:pt x="0" y="9942"/>
              </a:moveTo>
              <a:lnTo>
                <a:pt x="544331"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95882" y="2608323"/>
        <a:ext cx="27216" cy="27216"/>
      </dsp:txXfrm>
    </dsp:sp>
    <dsp:sp modelId="{EA658536-9367-FF44-8F1F-088D37D6625E}">
      <dsp:nvSpPr>
        <dsp:cNvPr id="0" name=""/>
        <dsp:cNvSpPr/>
      </dsp:nvSpPr>
      <dsp:spPr>
        <a:xfrm>
          <a:off x="4365618" y="2209725"/>
          <a:ext cx="1280641" cy="6403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Windows</a:t>
          </a:r>
        </a:p>
      </dsp:txBody>
      <dsp:txXfrm>
        <a:off x="4384372" y="2228479"/>
        <a:ext cx="1243133" cy="602812"/>
      </dsp:txXfrm>
    </dsp:sp>
    <dsp:sp modelId="{19DB75BF-97CA-A941-95A9-0B4F45CA77B9}">
      <dsp:nvSpPr>
        <dsp:cNvPr id="0" name=""/>
        <dsp:cNvSpPr/>
      </dsp:nvSpPr>
      <dsp:spPr>
        <a:xfrm>
          <a:off x="5646260" y="2519943"/>
          <a:ext cx="512256" cy="19885"/>
        </a:xfrm>
        <a:custGeom>
          <a:avLst/>
          <a:gdLst/>
          <a:ahLst/>
          <a:cxnLst/>
          <a:rect l="0" t="0" r="0" b="0"/>
          <a:pathLst>
            <a:path>
              <a:moveTo>
                <a:pt x="0" y="9942"/>
              </a:moveTo>
              <a:lnTo>
                <a:pt x="512256"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9581" y="2517079"/>
        <a:ext cx="25612" cy="25612"/>
      </dsp:txXfrm>
    </dsp:sp>
    <dsp:sp modelId="{B4E7737D-4D84-ED4A-8865-CFA312C57B4D}">
      <dsp:nvSpPr>
        <dsp:cNvPr id="0" name=""/>
        <dsp:cNvSpPr/>
      </dsp:nvSpPr>
      <dsp:spPr>
        <a:xfrm>
          <a:off x="6158516" y="2209725"/>
          <a:ext cx="1280641" cy="6403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.Net</a:t>
          </a:r>
          <a:endParaRPr lang="en-US" sz="1000" kern="1200" dirty="0"/>
        </a:p>
      </dsp:txBody>
      <dsp:txXfrm>
        <a:off x="6177270" y="2228479"/>
        <a:ext cx="1243133" cy="602812"/>
      </dsp:txXfrm>
    </dsp:sp>
    <dsp:sp modelId="{83977AC8-A95C-9845-AA10-790D0D9539E2}">
      <dsp:nvSpPr>
        <dsp:cNvPr id="0" name=""/>
        <dsp:cNvSpPr/>
      </dsp:nvSpPr>
      <dsp:spPr>
        <a:xfrm rot="3654187">
          <a:off x="3582789" y="3164265"/>
          <a:ext cx="1053401" cy="19885"/>
        </a:xfrm>
        <a:custGeom>
          <a:avLst/>
          <a:gdLst/>
          <a:ahLst/>
          <a:cxnLst/>
          <a:rect l="0" t="0" r="0" b="0"/>
          <a:pathLst>
            <a:path>
              <a:moveTo>
                <a:pt x="0" y="9942"/>
              </a:moveTo>
              <a:lnTo>
                <a:pt x="1053401"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3155" y="3147873"/>
        <a:ext cx="52670" cy="52670"/>
      </dsp:txXfrm>
    </dsp:sp>
    <dsp:sp modelId="{A6516EF6-B3F2-064A-8BBD-FFD066C290F6}">
      <dsp:nvSpPr>
        <dsp:cNvPr id="0" name=""/>
        <dsp:cNvSpPr/>
      </dsp:nvSpPr>
      <dsp:spPr>
        <a:xfrm>
          <a:off x="4365618" y="3314278"/>
          <a:ext cx="1280641" cy="6403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macOS</a:t>
          </a:r>
        </a:p>
      </dsp:txBody>
      <dsp:txXfrm>
        <a:off x="4384372" y="3333032"/>
        <a:ext cx="1243133" cy="602812"/>
      </dsp:txXfrm>
    </dsp:sp>
    <dsp:sp modelId="{3D8274A0-17D2-1045-9559-738D885F3F64}">
      <dsp:nvSpPr>
        <dsp:cNvPr id="0" name=""/>
        <dsp:cNvSpPr/>
      </dsp:nvSpPr>
      <dsp:spPr>
        <a:xfrm rot="19457599">
          <a:off x="5586965" y="3440403"/>
          <a:ext cx="630845" cy="19885"/>
        </a:xfrm>
        <a:custGeom>
          <a:avLst/>
          <a:gdLst/>
          <a:ahLst/>
          <a:cxnLst/>
          <a:rect l="0" t="0" r="0" b="0"/>
          <a:pathLst>
            <a:path>
              <a:moveTo>
                <a:pt x="0" y="9942"/>
              </a:moveTo>
              <a:lnTo>
                <a:pt x="630845"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6617" y="3434575"/>
        <a:ext cx="31542" cy="31542"/>
      </dsp:txXfrm>
    </dsp:sp>
    <dsp:sp modelId="{67279F73-2C43-7A46-978D-917FD5F0D763}">
      <dsp:nvSpPr>
        <dsp:cNvPr id="0" name=""/>
        <dsp:cNvSpPr/>
      </dsp:nvSpPr>
      <dsp:spPr>
        <a:xfrm>
          <a:off x="6158516" y="2946094"/>
          <a:ext cx="1280641" cy="6403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ObjectiveC</a:t>
          </a:r>
          <a:endParaRPr lang="en-US" sz="1000" kern="1200" dirty="0"/>
        </a:p>
      </dsp:txBody>
      <dsp:txXfrm>
        <a:off x="6177270" y="2964848"/>
        <a:ext cx="1243133" cy="602812"/>
      </dsp:txXfrm>
    </dsp:sp>
    <dsp:sp modelId="{63BF65F7-B992-C440-9950-3554A45DB6AD}">
      <dsp:nvSpPr>
        <dsp:cNvPr id="0" name=""/>
        <dsp:cNvSpPr/>
      </dsp:nvSpPr>
      <dsp:spPr>
        <a:xfrm rot="2142401">
          <a:off x="5586965" y="3808588"/>
          <a:ext cx="630845" cy="19885"/>
        </a:xfrm>
        <a:custGeom>
          <a:avLst/>
          <a:gdLst/>
          <a:ahLst/>
          <a:cxnLst/>
          <a:rect l="0" t="0" r="0" b="0"/>
          <a:pathLst>
            <a:path>
              <a:moveTo>
                <a:pt x="0" y="9942"/>
              </a:moveTo>
              <a:lnTo>
                <a:pt x="630845"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6617" y="3802759"/>
        <a:ext cx="31542" cy="31542"/>
      </dsp:txXfrm>
    </dsp:sp>
    <dsp:sp modelId="{4A3F6FF2-1831-8246-8186-B73486352C91}">
      <dsp:nvSpPr>
        <dsp:cNvPr id="0" name=""/>
        <dsp:cNvSpPr/>
      </dsp:nvSpPr>
      <dsp:spPr>
        <a:xfrm>
          <a:off x="6158516" y="3682462"/>
          <a:ext cx="1280641" cy="6403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Swift</a:t>
          </a:r>
        </a:p>
      </dsp:txBody>
      <dsp:txXfrm>
        <a:off x="6177270" y="3701216"/>
        <a:ext cx="1243133" cy="602812"/>
      </dsp:txXfrm>
    </dsp:sp>
    <dsp:sp modelId="{93285000-3BCD-154D-A65F-184CF30C2419}">
      <dsp:nvSpPr>
        <dsp:cNvPr id="0" name=""/>
        <dsp:cNvSpPr/>
      </dsp:nvSpPr>
      <dsp:spPr>
        <a:xfrm rot="4616685">
          <a:off x="1182732" y="3992680"/>
          <a:ext cx="2267720" cy="19885"/>
        </a:xfrm>
        <a:custGeom>
          <a:avLst/>
          <a:gdLst/>
          <a:ahLst/>
          <a:cxnLst/>
          <a:rect l="0" t="0" r="0" b="0"/>
          <a:pathLst>
            <a:path>
              <a:moveTo>
                <a:pt x="0" y="9942"/>
              </a:moveTo>
              <a:lnTo>
                <a:pt x="2267720" y="994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9899" y="3945930"/>
        <a:ext cx="113386" cy="113386"/>
      </dsp:txXfrm>
    </dsp:sp>
    <dsp:sp modelId="{38C27CB5-4D06-8C44-851B-61D001EAFA9A}">
      <dsp:nvSpPr>
        <dsp:cNvPr id="0" name=""/>
        <dsp:cNvSpPr/>
      </dsp:nvSpPr>
      <dsp:spPr>
        <a:xfrm>
          <a:off x="2572720" y="4787015"/>
          <a:ext cx="1280641" cy="640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Mobile</a:t>
          </a:r>
        </a:p>
      </dsp:txBody>
      <dsp:txXfrm>
        <a:off x="2591474" y="4805769"/>
        <a:ext cx="1243133" cy="602812"/>
      </dsp:txXfrm>
    </dsp:sp>
    <dsp:sp modelId="{D28F3D10-2351-0045-951B-A45226F5A808}">
      <dsp:nvSpPr>
        <dsp:cNvPr id="0" name=""/>
        <dsp:cNvSpPr/>
      </dsp:nvSpPr>
      <dsp:spPr>
        <a:xfrm rot="19457599">
          <a:off x="3794067" y="4913141"/>
          <a:ext cx="630845" cy="19885"/>
        </a:xfrm>
        <a:custGeom>
          <a:avLst/>
          <a:gdLst/>
          <a:ahLst/>
          <a:cxnLst/>
          <a:rect l="0" t="0" r="0" b="0"/>
          <a:pathLst>
            <a:path>
              <a:moveTo>
                <a:pt x="0" y="9942"/>
              </a:moveTo>
              <a:lnTo>
                <a:pt x="630845"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93719" y="4907312"/>
        <a:ext cx="31542" cy="31542"/>
      </dsp:txXfrm>
    </dsp:sp>
    <dsp:sp modelId="{FF415EBF-6D30-464D-8E7C-B1D23F94F18C}">
      <dsp:nvSpPr>
        <dsp:cNvPr id="0" name=""/>
        <dsp:cNvSpPr/>
      </dsp:nvSpPr>
      <dsp:spPr>
        <a:xfrm>
          <a:off x="4365618" y="4418831"/>
          <a:ext cx="1280641" cy="6403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iOS</a:t>
          </a:r>
        </a:p>
      </dsp:txBody>
      <dsp:txXfrm>
        <a:off x="4384372" y="4437585"/>
        <a:ext cx="1243133" cy="602812"/>
      </dsp:txXfrm>
    </dsp:sp>
    <dsp:sp modelId="{374F011D-A286-024B-A55C-A402CDD5A80B}">
      <dsp:nvSpPr>
        <dsp:cNvPr id="0" name=""/>
        <dsp:cNvSpPr/>
      </dsp:nvSpPr>
      <dsp:spPr>
        <a:xfrm>
          <a:off x="5646260" y="4729049"/>
          <a:ext cx="512256" cy="19885"/>
        </a:xfrm>
        <a:custGeom>
          <a:avLst/>
          <a:gdLst/>
          <a:ahLst/>
          <a:cxnLst/>
          <a:rect l="0" t="0" r="0" b="0"/>
          <a:pathLst>
            <a:path>
              <a:moveTo>
                <a:pt x="0" y="9942"/>
              </a:moveTo>
              <a:lnTo>
                <a:pt x="512256"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9581" y="4726185"/>
        <a:ext cx="25612" cy="25612"/>
      </dsp:txXfrm>
    </dsp:sp>
    <dsp:sp modelId="{A242D590-72D1-354C-9D82-695D80387109}">
      <dsp:nvSpPr>
        <dsp:cNvPr id="0" name=""/>
        <dsp:cNvSpPr/>
      </dsp:nvSpPr>
      <dsp:spPr>
        <a:xfrm>
          <a:off x="6158516" y="4418831"/>
          <a:ext cx="1280641" cy="6403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Swift, </a:t>
          </a:r>
        </a:p>
        <a:p>
          <a:pPr marL="0" lvl="0" indent="0" algn="ctr" defTabSz="444500">
            <a:lnSpc>
              <a:spcPct val="90000"/>
            </a:lnSpc>
            <a:spcBef>
              <a:spcPct val="0"/>
            </a:spcBef>
            <a:spcAft>
              <a:spcPct val="35000"/>
            </a:spcAft>
            <a:buNone/>
          </a:pPr>
          <a:r>
            <a:rPr lang="en-US" sz="1000" kern="1200" dirty="0"/>
            <a:t>Objective C</a:t>
          </a:r>
        </a:p>
      </dsp:txBody>
      <dsp:txXfrm>
        <a:off x="6177270" y="4437585"/>
        <a:ext cx="1243133" cy="602812"/>
      </dsp:txXfrm>
    </dsp:sp>
    <dsp:sp modelId="{D2C498FE-9E20-3D4B-BE8C-0BD22FA47E12}">
      <dsp:nvSpPr>
        <dsp:cNvPr id="0" name=""/>
        <dsp:cNvSpPr/>
      </dsp:nvSpPr>
      <dsp:spPr>
        <a:xfrm rot="2142401">
          <a:off x="3794067" y="5281325"/>
          <a:ext cx="630845" cy="19885"/>
        </a:xfrm>
        <a:custGeom>
          <a:avLst/>
          <a:gdLst/>
          <a:ahLst/>
          <a:cxnLst/>
          <a:rect l="0" t="0" r="0" b="0"/>
          <a:pathLst>
            <a:path>
              <a:moveTo>
                <a:pt x="0" y="9942"/>
              </a:moveTo>
              <a:lnTo>
                <a:pt x="630845" y="994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93719" y="5275497"/>
        <a:ext cx="31542" cy="31542"/>
      </dsp:txXfrm>
    </dsp:sp>
    <dsp:sp modelId="{BEEDDE23-D25F-E648-918E-79D915E78CDC}">
      <dsp:nvSpPr>
        <dsp:cNvPr id="0" name=""/>
        <dsp:cNvSpPr/>
      </dsp:nvSpPr>
      <dsp:spPr>
        <a:xfrm>
          <a:off x="4365618" y="5155200"/>
          <a:ext cx="1280641" cy="6403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Android</a:t>
          </a:r>
        </a:p>
      </dsp:txBody>
      <dsp:txXfrm>
        <a:off x="4384372" y="5173954"/>
        <a:ext cx="1243133" cy="602812"/>
      </dsp:txXfrm>
    </dsp:sp>
    <dsp:sp modelId="{C56ED397-83D8-3E47-9B59-68C112854E69}">
      <dsp:nvSpPr>
        <dsp:cNvPr id="0" name=""/>
        <dsp:cNvSpPr/>
      </dsp:nvSpPr>
      <dsp:spPr>
        <a:xfrm>
          <a:off x="5646260" y="5465417"/>
          <a:ext cx="512256" cy="19885"/>
        </a:xfrm>
        <a:custGeom>
          <a:avLst/>
          <a:gdLst/>
          <a:ahLst/>
          <a:cxnLst/>
          <a:rect l="0" t="0" r="0" b="0"/>
          <a:pathLst>
            <a:path>
              <a:moveTo>
                <a:pt x="0" y="9942"/>
              </a:moveTo>
              <a:lnTo>
                <a:pt x="512256" y="9942"/>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9581" y="5462554"/>
        <a:ext cx="25612" cy="25612"/>
      </dsp:txXfrm>
    </dsp:sp>
    <dsp:sp modelId="{20A257AF-47FF-284C-8084-CE0F4353684A}">
      <dsp:nvSpPr>
        <dsp:cNvPr id="0" name=""/>
        <dsp:cNvSpPr/>
      </dsp:nvSpPr>
      <dsp:spPr>
        <a:xfrm>
          <a:off x="6158516" y="5155200"/>
          <a:ext cx="1280641" cy="6403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Java</a:t>
          </a:r>
        </a:p>
      </dsp:txBody>
      <dsp:txXfrm>
        <a:off x="6177270" y="5173954"/>
        <a:ext cx="1243133" cy="602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E6542-3ED3-7646-A35A-293A67074699}">
      <dsp:nvSpPr>
        <dsp:cNvPr id="0" name=""/>
        <dsp:cNvSpPr/>
      </dsp:nvSpPr>
      <dsp:spPr>
        <a:xfrm>
          <a:off x="0" y="515"/>
          <a:ext cx="888822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FC1307-28CB-A740-A362-DC852F0BAE05}">
      <dsp:nvSpPr>
        <dsp:cNvPr id="0" name=""/>
        <dsp:cNvSpPr/>
      </dsp:nvSpPr>
      <dsp:spPr>
        <a:xfrm>
          <a:off x="0" y="515"/>
          <a:ext cx="8888226" cy="60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The </a:t>
          </a:r>
          <a:r>
            <a:rPr lang="en-US" sz="1300" b="1" kern="1200"/>
            <a:t>layer model</a:t>
          </a:r>
          <a:r>
            <a:rPr lang="en-US" sz="1300" kern="1200"/>
            <a:t>: The pieces from which Flutter is constructed.</a:t>
          </a:r>
        </a:p>
      </dsp:txBody>
      <dsp:txXfrm>
        <a:off x="0" y="515"/>
        <a:ext cx="8888226" cy="603178"/>
      </dsp:txXfrm>
    </dsp:sp>
    <dsp:sp modelId="{CDDCC058-BF79-FC43-98AA-DC69C9894AA4}">
      <dsp:nvSpPr>
        <dsp:cNvPr id="0" name=""/>
        <dsp:cNvSpPr/>
      </dsp:nvSpPr>
      <dsp:spPr>
        <a:xfrm>
          <a:off x="0" y="603693"/>
          <a:ext cx="888822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0D395F-7591-2946-82C6-41113DC42DED}">
      <dsp:nvSpPr>
        <dsp:cNvPr id="0" name=""/>
        <dsp:cNvSpPr/>
      </dsp:nvSpPr>
      <dsp:spPr>
        <a:xfrm>
          <a:off x="0" y="603693"/>
          <a:ext cx="8888226" cy="60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Reactive user interfaces</a:t>
          </a:r>
          <a:r>
            <a:rPr lang="en-US" sz="1300" kern="1200" dirty="0"/>
            <a:t>: A core concept for Flutter user interface development.</a:t>
          </a:r>
        </a:p>
      </dsp:txBody>
      <dsp:txXfrm>
        <a:off x="0" y="603693"/>
        <a:ext cx="8888226" cy="603178"/>
      </dsp:txXfrm>
    </dsp:sp>
    <dsp:sp modelId="{5F54E383-78AB-A643-A9F7-77D9B89A955A}">
      <dsp:nvSpPr>
        <dsp:cNvPr id="0" name=""/>
        <dsp:cNvSpPr/>
      </dsp:nvSpPr>
      <dsp:spPr>
        <a:xfrm>
          <a:off x="0" y="1206872"/>
          <a:ext cx="888822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48046D-F822-9946-97A0-657E15E05643}">
      <dsp:nvSpPr>
        <dsp:cNvPr id="0" name=""/>
        <dsp:cNvSpPr/>
      </dsp:nvSpPr>
      <dsp:spPr>
        <a:xfrm>
          <a:off x="0" y="1206872"/>
          <a:ext cx="8888226" cy="60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An introduction to </a:t>
          </a:r>
          <a:r>
            <a:rPr lang="en-US" sz="1300" b="1" kern="1200"/>
            <a:t>widgets</a:t>
          </a:r>
          <a:r>
            <a:rPr lang="en-US" sz="1300" kern="1200"/>
            <a:t>: The fundamental building blocks of Flutter user interfaces.</a:t>
          </a:r>
        </a:p>
      </dsp:txBody>
      <dsp:txXfrm>
        <a:off x="0" y="1206872"/>
        <a:ext cx="8888226" cy="603178"/>
      </dsp:txXfrm>
    </dsp:sp>
    <dsp:sp modelId="{9BB1AEB1-F228-F544-83D1-925B947BF874}">
      <dsp:nvSpPr>
        <dsp:cNvPr id="0" name=""/>
        <dsp:cNvSpPr/>
      </dsp:nvSpPr>
      <dsp:spPr>
        <a:xfrm>
          <a:off x="0" y="1810050"/>
          <a:ext cx="888822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C98C2-09FC-1545-AF45-F2C3C39868D6}">
      <dsp:nvSpPr>
        <dsp:cNvPr id="0" name=""/>
        <dsp:cNvSpPr/>
      </dsp:nvSpPr>
      <dsp:spPr>
        <a:xfrm>
          <a:off x="0" y="1810050"/>
          <a:ext cx="8888226" cy="60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The </a:t>
          </a:r>
          <a:r>
            <a:rPr lang="en-US" sz="1300" b="1" kern="1200"/>
            <a:t>rendering process</a:t>
          </a:r>
          <a:r>
            <a:rPr lang="en-US" sz="1300" kern="1200"/>
            <a:t>: How Flutter turns UI code into pixels.</a:t>
          </a:r>
        </a:p>
      </dsp:txBody>
      <dsp:txXfrm>
        <a:off x="0" y="1810050"/>
        <a:ext cx="8888226" cy="603178"/>
      </dsp:txXfrm>
    </dsp:sp>
    <dsp:sp modelId="{8300E45A-8EB8-4E4E-BF4D-6F030BC33B5C}">
      <dsp:nvSpPr>
        <dsp:cNvPr id="0" name=""/>
        <dsp:cNvSpPr/>
      </dsp:nvSpPr>
      <dsp:spPr>
        <a:xfrm>
          <a:off x="0" y="2413228"/>
          <a:ext cx="888822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095CD8-41EF-4D4B-9D23-CAF0061EAC01}">
      <dsp:nvSpPr>
        <dsp:cNvPr id="0" name=""/>
        <dsp:cNvSpPr/>
      </dsp:nvSpPr>
      <dsp:spPr>
        <a:xfrm>
          <a:off x="0" y="2413228"/>
          <a:ext cx="8888226" cy="60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An overview of the </a:t>
          </a:r>
          <a:r>
            <a:rPr lang="en-US" sz="1300" b="1" kern="1200"/>
            <a:t>platform embedders</a:t>
          </a:r>
          <a:r>
            <a:rPr lang="en-US" sz="1300" kern="1200"/>
            <a:t>: The code that lets mobile and desktop OSes execute Flutter apps.</a:t>
          </a:r>
        </a:p>
      </dsp:txBody>
      <dsp:txXfrm>
        <a:off x="0" y="2413228"/>
        <a:ext cx="8888226" cy="603178"/>
      </dsp:txXfrm>
    </dsp:sp>
    <dsp:sp modelId="{1F73446F-20C8-D145-B150-8A97D2A89F96}">
      <dsp:nvSpPr>
        <dsp:cNvPr id="0" name=""/>
        <dsp:cNvSpPr/>
      </dsp:nvSpPr>
      <dsp:spPr>
        <a:xfrm>
          <a:off x="0" y="3016406"/>
          <a:ext cx="888822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323A14-8D7C-664B-8F82-AFE7957E9E17}">
      <dsp:nvSpPr>
        <dsp:cNvPr id="0" name=""/>
        <dsp:cNvSpPr/>
      </dsp:nvSpPr>
      <dsp:spPr>
        <a:xfrm>
          <a:off x="0" y="3016406"/>
          <a:ext cx="8888226" cy="60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Integrating Flutter with other code</a:t>
          </a:r>
          <a:r>
            <a:rPr lang="en-US" sz="1300" kern="1200"/>
            <a:t>: Information about different techniques available to Flutter apps.</a:t>
          </a:r>
        </a:p>
      </dsp:txBody>
      <dsp:txXfrm>
        <a:off x="0" y="3016406"/>
        <a:ext cx="8888226" cy="603178"/>
      </dsp:txXfrm>
    </dsp:sp>
    <dsp:sp modelId="{B26A56A3-98C2-7843-8205-A2EFF1051922}">
      <dsp:nvSpPr>
        <dsp:cNvPr id="0" name=""/>
        <dsp:cNvSpPr/>
      </dsp:nvSpPr>
      <dsp:spPr>
        <a:xfrm>
          <a:off x="0" y="3619585"/>
          <a:ext cx="8888226"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A1F051-5D34-A040-B3CE-7979CEF223FA}">
      <dsp:nvSpPr>
        <dsp:cNvPr id="0" name=""/>
        <dsp:cNvSpPr/>
      </dsp:nvSpPr>
      <dsp:spPr>
        <a:xfrm>
          <a:off x="0" y="3619585"/>
          <a:ext cx="8888226" cy="603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Support for the web</a:t>
          </a:r>
          <a:r>
            <a:rPr lang="en-US" sz="1300" kern="1200"/>
            <a:t>: Concluding remarks about the characteristics of Flutter in a browser environment.</a:t>
          </a:r>
        </a:p>
      </dsp:txBody>
      <dsp:txXfrm>
        <a:off x="0" y="3619585"/>
        <a:ext cx="8888226" cy="6031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71640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9729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04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6748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1/20/23</a:t>
            </a:fld>
            <a:endParaRPr lang="en-US" dirty="0"/>
          </a:p>
        </p:txBody>
      </p:sp>
    </p:spTree>
    <p:extLst>
      <p:ext uri="{BB962C8B-B14F-4D97-AF65-F5344CB8AC3E}">
        <p14:creationId xmlns:p14="http://schemas.microsoft.com/office/powerpoint/2010/main" val="211726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1277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459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479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1960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7471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3813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77079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flutter.dev/resources/faq#what-programming-paradigm-does-flutters-framework-us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hyperlink" Target="https://api.flutter.dev/flutter/widgets/widgets-library.html" TargetMode="External"/><Relationship Id="rId3" Type="http://schemas.openxmlformats.org/officeDocument/2006/relationships/hyperlink" Target="https://api.flutter.dev/flutter/foundation/foundation-library.html" TargetMode="External"/><Relationship Id="rId7" Type="http://schemas.openxmlformats.org/officeDocument/2006/relationships/hyperlink" Target="https://api.flutter.dev/flutter/rendering/rendering-library.html"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api.flutter.dev/flutter/gestures/gestures-library.html" TargetMode="External"/><Relationship Id="rId5" Type="http://schemas.openxmlformats.org/officeDocument/2006/relationships/hyperlink" Target="https://api.flutter.dev/flutter/painting/painting-library.html" TargetMode="External"/><Relationship Id="rId10" Type="http://schemas.openxmlformats.org/officeDocument/2006/relationships/hyperlink" Target="https://api.flutter.dev/flutter/cupertino/cupertino-library.html" TargetMode="External"/><Relationship Id="rId4" Type="http://schemas.openxmlformats.org/officeDocument/2006/relationships/hyperlink" Target="https://api.flutter.dev/flutter/animation/animation-library.html" TargetMode="External"/><Relationship Id="rId9" Type="http://schemas.openxmlformats.org/officeDocument/2006/relationships/hyperlink" Target="https://api.flutter.dev/flutter/material/material-librar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8BB7E408-AC16-4A31-820F-E905F5985DCD}"/>
              </a:ext>
            </a:extLst>
          </p:cNvPr>
          <p:cNvPicPr>
            <a:picLocks noChangeAspect="1"/>
          </p:cNvPicPr>
          <p:nvPr/>
        </p:nvPicPr>
        <p:blipFill rotWithShape="1">
          <a:blip r:embed="rId2"/>
          <a:srcRect l="19473" r="5753"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8DFB9F1-7F0E-4B4D-8028-33735ED5E36B}"/>
              </a:ext>
            </a:extLst>
          </p:cNvPr>
          <p:cNvSpPr>
            <a:spLocks noGrp="1"/>
          </p:cNvSpPr>
          <p:nvPr>
            <p:ph type="ctrTitle"/>
          </p:nvPr>
        </p:nvSpPr>
        <p:spPr>
          <a:xfrm>
            <a:off x="1180531" y="1346268"/>
            <a:ext cx="5274860" cy="3066706"/>
          </a:xfrm>
        </p:spPr>
        <p:txBody>
          <a:bodyPr anchor="b">
            <a:normAutofit/>
          </a:bodyPr>
          <a:lstStyle/>
          <a:p>
            <a:r>
              <a:rPr lang="en-TH" sz="5600"/>
              <a:t>Introduction to Flutter</a:t>
            </a:r>
          </a:p>
        </p:txBody>
      </p:sp>
      <p:sp>
        <p:nvSpPr>
          <p:cNvPr id="3" name="Subtitle 2">
            <a:extLst>
              <a:ext uri="{FF2B5EF4-FFF2-40B4-BE49-F238E27FC236}">
                <a16:creationId xmlns:a16="http://schemas.microsoft.com/office/drawing/2014/main" id="{C5048688-C9B0-2E49-B372-D9DF7B2D93DE}"/>
              </a:ext>
            </a:extLst>
          </p:cNvPr>
          <p:cNvSpPr>
            <a:spLocks noGrp="1"/>
          </p:cNvSpPr>
          <p:nvPr>
            <p:ph type="subTitle" idx="1"/>
          </p:nvPr>
        </p:nvSpPr>
        <p:spPr>
          <a:xfrm>
            <a:off x="1201212" y="4412974"/>
            <a:ext cx="4162357" cy="1576188"/>
          </a:xfrm>
        </p:spPr>
        <p:txBody>
          <a:bodyPr anchor="t">
            <a:normAutofit/>
          </a:bodyPr>
          <a:lstStyle/>
          <a:p>
            <a:pPr>
              <a:lnSpc>
                <a:spcPct val="120000"/>
              </a:lnSpc>
            </a:pPr>
            <a:r>
              <a:rPr lang="en-US" sz="2000"/>
              <a:t>What is Flutter?</a:t>
            </a:r>
            <a:endParaRPr lang="th-TH" sz="2000"/>
          </a:p>
          <a:p>
            <a:pPr>
              <a:lnSpc>
                <a:spcPct val="120000"/>
              </a:lnSpc>
            </a:pPr>
            <a:r>
              <a:rPr lang="en-US" sz="2000"/>
              <a:t>Dart?</a:t>
            </a:r>
          </a:p>
          <a:p>
            <a:pPr>
              <a:lnSpc>
                <a:spcPct val="120000"/>
              </a:lnSpc>
            </a:pPr>
            <a:r>
              <a:rPr lang="en-US" sz="2000"/>
              <a:t>Flutter vs Dart</a:t>
            </a:r>
            <a:endParaRPr lang="en-TH" sz="2000"/>
          </a:p>
        </p:txBody>
      </p:sp>
    </p:spTree>
    <p:extLst>
      <p:ext uri="{BB962C8B-B14F-4D97-AF65-F5344CB8AC3E}">
        <p14:creationId xmlns:p14="http://schemas.microsoft.com/office/powerpoint/2010/main" val="76275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F829-86C1-F64A-BB5A-5EDEF940DE01}"/>
              </a:ext>
            </a:extLst>
          </p:cNvPr>
          <p:cNvSpPr>
            <a:spLocks noGrp="1"/>
          </p:cNvSpPr>
          <p:nvPr>
            <p:ph type="title"/>
          </p:nvPr>
        </p:nvSpPr>
        <p:spPr/>
        <p:txBody>
          <a:bodyPr>
            <a:normAutofit/>
          </a:bodyPr>
          <a:lstStyle/>
          <a:p>
            <a:r>
              <a:rPr lang="en-US" b="0" dirty="0"/>
              <a:t>Reactive user interfaces</a:t>
            </a:r>
            <a:endParaRPr lang="en-TH" dirty="0"/>
          </a:p>
        </p:txBody>
      </p:sp>
      <p:sp>
        <p:nvSpPr>
          <p:cNvPr id="3" name="Content Placeholder 2">
            <a:extLst>
              <a:ext uri="{FF2B5EF4-FFF2-40B4-BE49-F238E27FC236}">
                <a16:creationId xmlns:a16="http://schemas.microsoft.com/office/drawing/2014/main" id="{920A8394-1AA9-7D45-BC12-9F5EDD61FF76}"/>
              </a:ext>
            </a:extLst>
          </p:cNvPr>
          <p:cNvSpPr>
            <a:spLocks noGrp="1"/>
          </p:cNvSpPr>
          <p:nvPr>
            <p:ph idx="1"/>
          </p:nvPr>
        </p:nvSpPr>
        <p:spPr/>
        <p:txBody>
          <a:bodyPr>
            <a:normAutofit fontScale="85000" lnSpcReduction="20000"/>
          </a:bodyPr>
          <a:lstStyle/>
          <a:p>
            <a:pPr marL="285750" indent="-285750">
              <a:buFont typeface="Arial" panose="020B0604020202020204" pitchFamily="34" charset="0"/>
              <a:buChar char="•"/>
            </a:pPr>
            <a:r>
              <a:rPr lang="en-US" dirty="0"/>
              <a:t>On the surface, Flutter is </a:t>
            </a:r>
            <a:r>
              <a:rPr lang="en-US" dirty="0">
                <a:hlinkClick r:id="rId2"/>
              </a:rPr>
              <a:t>a reactive, pseudo-declarative UI framework</a:t>
            </a:r>
            <a:r>
              <a:rPr lang="en-US" dirty="0"/>
              <a:t>, in which the developer provides a mapping from </a:t>
            </a:r>
            <a:r>
              <a:rPr lang="en-US" dirty="0">
                <a:solidFill>
                  <a:srgbClr val="FF0000"/>
                </a:solidFill>
              </a:rPr>
              <a:t>application</a:t>
            </a:r>
            <a:r>
              <a:rPr lang="en-US" dirty="0"/>
              <a:t> </a:t>
            </a:r>
            <a:r>
              <a:rPr lang="en-US" dirty="0">
                <a:solidFill>
                  <a:srgbClr val="FF0000"/>
                </a:solidFill>
              </a:rPr>
              <a:t>state</a:t>
            </a:r>
            <a:r>
              <a:rPr lang="en-US" dirty="0"/>
              <a:t> to </a:t>
            </a:r>
            <a:r>
              <a:rPr lang="en-US" dirty="0">
                <a:solidFill>
                  <a:schemeClr val="accent2"/>
                </a:solidFill>
              </a:rPr>
              <a:t>interface state</a:t>
            </a:r>
            <a:r>
              <a:rPr lang="en-US" dirty="0"/>
              <a:t>, and the framework takes on the task of updating the interface at runtime when the application state changes.</a:t>
            </a:r>
            <a:endParaRPr lang="th-TH" dirty="0"/>
          </a:p>
          <a:p>
            <a:pPr marL="285750" indent="-285750">
              <a:buFont typeface="Arial" panose="020B0604020202020204" pitchFamily="34" charset="0"/>
              <a:buChar char="•"/>
            </a:pPr>
            <a:r>
              <a:rPr lang="en-US" dirty="0"/>
              <a:t>There are many places where the state can be changed: the color box, the hue slider, the radio buttons. As the user interacts with the UI, changes must be reflected in every other place.</a:t>
            </a:r>
          </a:p>
          <a:p>
            <a:pPr marL="285750" indent="-285750">
              <a:buFont typeface="Arial" panose="020B0604020202020204" pitchFamily="34" charset="0"/>
              <a:buChar char="•"/>
            </a:pPr>
            <a:r>
              <a:rPr lang="en-US" dirty="0"/>
              <a:t>A widget declares its user interface by overriding the build() method, which is a function that converts state to UI:</a:t>
            </a:r>
          </a:p>
          <a:p>
            <a:pPr algn="ctr"/>
            <a:r>
              <a:rPr lang="en-US" dirty="0"/>
              <a:t>UI = f(state)</a:t>
            </a:r>
            <a:br>
              <a:rPr lang="en-US" dirty="0"/>
            </a:br>
            <a:endParaRPr lang="en-US" dirty="0"/>
          </a:p>
          <a:p>
            <a:endParaRPr lang="th-TH" dirty="0"/>
          </a:p>
        </p:txBody>
      </p:sp>
    </p:spTree>
    <p:extLst>
      <p:ext uri="{BB962C8B-B14F-4D97-AF65-F5344CB8AC3E}">
        <p14:creationId xmlns:p14="http://schemas.microsoft.com/office/powerpoint/2010/main" val="350278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E95B-FC20-F344-AC6B-3DCB327DDACF}"/>
              </a:ext>
            </a:extLst>
          </p:cNvPr>
          <p:cNvSpPr>
            <a:spLocks noGrp="1"/>
          </p:cNvSpPr>
          <p:nvPr>
            <p:ph type="title"/>
          </p:nvPr>
        </p:nvSpPr>
        <p:spPr/>
        <p:txBody>
          <a:bodyPr/>
          <a:lstStyle/>
          <a:p>
            <a:r>
              <a:rPr lang="en-TH" dirty="0"/>
              <a:t>Widgets</a:t>
            </a:r>
          </a:p>
        </p:txBody>
      </p:sp>
      <p:sp>
        <p:nvSpPr>
          <p:cNvPr id="3" name="Content Placeholder 2">
            <a:extLst>
              <a:ext uri="{FF2B5EF4-FFF2-40B4-BE49-F238E27FC236}">
                <a16:creationId xmlns:a16="http://schemas.microsoft.com/office/drawing/2014/main" id="{261DE272-5B8D-0541-9896-5C4AF328AC48}"/>
              </a:ext>
            </a:extLst>
          </p:cNvPr>
          <p:cNvSpPr>
            <a:spLocks noGrp="1"/>
          </p:cNvSpPr>
          <p:nvPr>
            <p:ph idx="1"/>
          </p:nvPr>
        </p:nvSpPr>
        <p:spPr/>
        <p:txBody>
          <a:bodyPr>
            <a:normAutofit lnSpcReduction="10000"/>
          </a:bodyPr>
          <a:lstStyle/>
          <a:p>
            <a:r>
              <a:rPr lang="en-US" dirty="0"/>
              <a:t>Flutter emphasizes widgets as a unit of composition. Widgets are the building blocks of a Flutter app’s user interface, and each widget is an immutable declaration of part of the user interface.</a:t>
            </a:r>
          </a:p>
          <a:p>
            <a:r>
              <a:rPr lang="en-US" dirty="0"/>
              <a:t>Widgets form a hierarchy based on composition. Each widget nests inside its parent and can receive context from the parent. This structure carries all the way up to the root widget (the container that hosts the Flutter app, typically </a:t>
            </a:r>
            <a:r>
              <a:rPr lang="en-US" dirty="0" err="1"/>
              <a:t>MaterialApp</a:t>
            </a:r>
            <a:r>
              <a:rPr lang="en-US" dirty="0"/>
              <a:t> or </a:t>
            </a:r>
            <a:r>
              <a:rPr lang="en-US" dirty="0" err="1"/>
              <a:t>CupertinoApp</a:t>
            </a:r>
            <a:r>
              <a:rPr lang="en-US" dirty="0"/>
              <a:t>), as this trivial example shows:</a:t>
            </a:r>
            <a:endParaRPr lang="en-TH" dirty="0"/>
          </a:p>
        </p:txBody>
      </p:sp>
    </p:spTree>
    <p:extLst>
      <p:ext uri="{BB962C8B-B14F-4D97-AF65-F5344CB8AC3E}">
        <p14:creationId xmlns:p14="http://schemas.microsoft.com/office/powerpoint/2010/main" val="338572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CD4044-896E-534E-874D-285428AACFE6}"/>
              </a:ext>
            </a:extLst>
          </p:cNvPr>
          <p:cNvSpPr txBox="1"/>
          <p:nvPr/>
        </p:nvSpPr>
        <p:spPr>
          <a:xfrm>
            <a:off x="266330" y="177553"/>
            <a:ext cx="4181383" cy="6186309"/>
          </a:xfrm>
          <a:prstGeom prst="rect">
            <a:avLst/>
          </a:prstGeom>
          <a:noFill/>
        </p:spPr>
        <p:txBody>
          <a:bodyPr wrap="square">
            <a:spAutoFit/>
          </a:bodyPr>
          <a:lstStyle/>
          <a:p>
            <a:r>
              <a:rPr lang="en-TH" sz="1100" dirty="0"/>
              <a:t>import 'package:flutter/material.dart';</a:t>
            </a:r>
          </a:p>
          <a:p>
            <a:endParaRPr lang="en-TH" sz="1100" dirty="0"/>
          </a:p>
          <a:p>
            <a:r>
              <a:rPr lang="en-TH" sz="1100" dirty="0"/>
              <a:t>void main() =&gt; runApp(const MyApp());</a:t>
            </a:r>
          </a:p>
          <a:p>
            <a:endParaRPr lang="en-TH" sz="1100" dirty="0"/>
          </a:p>
          <a:p>
            <a:r>
              <a:rPr lang="en-TH" sz="1100" dirty="0"/>
              <a:t>class MyApp extends StatelessWidget {</a:t>
            </a:r>
          </a:p>
          <a:p>
            <a:r>
              <a:rPr lang="en-TH" sz="1100" dirty="0"/>
              <a:t>  const MyApp({Key? key}) : super(key: key);</a:t>
            </a:r>
          </a:p>
          <a:p>
            <a:endParaRPr lang="en-TH" sz="1100" dirty="0"/>
          </a:p>
          <a:p>
            <a:r>
              <a:rPr lang="en-TH" sz="1100" dirty="0"/>
              <a:t>  @override</a:t>
            </a:r>
          </a:p>
          <a:p>
            <a:r>
              <a:rPr lang="en-TH" sz="1100" dirty="0"/>
              <a:t>  Widget build(BuildContext context) {</a:t>
            </a:r>
          </a:p>
          <a:p>
            <a:r>
              <a:rPr lang="en-TH" sz="1100" dirty="0"/>
              <a:t>    return MaterialApp(</a:t>
            </a:r>
          </a:p>
          <a:p>
            <a:r>
              <a:rPr lang="en-TH" sz="1100" dirty="0"/>
              <a:t>      home: Scaffold(</a:t>
            </a:r>
          </a:p>
          <a:p>
            <a:r>
              <a:rPr lang="en-TH" sz="1100" dirty="0"/>
              <a:t>        appBar: AppBar(</a:t>
            </a:r>
          </a:p>
          <a:p>
            <a:r>
              <a:rPr lang="en-TH" sz="1100" dirty="0"/>
              <a:t>          title: const Text('My Home Page'),</a:t>
            </a:r>
          </a:p>
          <a:p>
            <a:r>
              <a:rPr lang="en-TH" sz="1100" dirty="0"/>
              <a:t>        ),</a:t>
            </a:r>
          </a:p>
          <a:p>
            <a:r>
              <a:rPr lang="en-TH" sz="1100" dirty="0"/>
              <a:t>        body: Center(</a:t>
            </a:r>
          </a:p>
          <a:p>
            <a:r>
              <a:rPr lang="en-TH" sz="1100" dirty="0"/>
              <a:t>          child: Builder(</a:t>
            </a:r>
          </a:p>
          <a:p>
            <a:r>
              <a:rPr lang="en-TH" sz="1100" dirty="0"/>
              <a:t>            builder: (BuildContext context) {</a:t>
            </a:r>
          </a:p>
          <a:p>
            <a:r>
              <a:rPr lang="en-TH" sz="1100" dirty="0"/>
              <a:t>              return Column(</a:t>
            </a:r>
          </a:p>
          <a:p>
            <a:r>
              <a:rPr lang="en-TH" sz="1100" dirty="0"/>
              <a:t>                children: [</a:t>
            </a:r>
          </a:p>
          <a:p>
            <a:r>
              <a:rPr lang="en-TH" sz="1100" dirty="0"/>
              <a:t>                  const Text('Hello World'),</a:t>
            </a:r>
          </a:p>
          <a:p>
            <a:r>
              <a:rPr lang="en-TH" sz="1100" dirty="0"/>
              <a:t>                  const SizedBox(height: 20),</a:t>
            </a:r>
          </a:p>
          <a:p>
            <a:r>
              <a:rPr lang="en-TH" sz="1100" dirty="0"/>
              <a:t>                  ElevatedButton(</a:t>
            </a:r>
          </a:p>
          <a:p>
            <a:r>
              <a:rPr lang="en-TH" sz="1100" dirty="0"/>
              <a:t>                    onPressed: () {</a:t>
            </a:r>
          </a:p>
          <a:p>
            <a:r>
              <a:rPr lang="en-TH" sz="1100" dirty="0"/>
              <a:t>                      print('Click!');</a:t>
            </a:r>
          </a:p>
          <a:p>
            <a:r>
              <a:rPr lang="en-TH" sz="1100" dirty="0"/>
              <a:t>                    },</a:t>
            </a:r>
          </a:p>
          <a:p>
            <a:r>
              <a:rPr lang="en-TH" sz="1100" dirty="0"/>
              <a:t>                    child: const Text('A button'),</a:t>
            </a:r>
          </a:p>
          <a:p>
            <a:r>
              <a:rPr lang="en-TH" sz="1100" dirty="0"/>
              <a:t>                  ),</a:t>
            </a:r>
          </a:p>
          <a:p>
            <a:r>
              <a:rPr lang="en-TH" sz="1100" dirty="0"/>
              <a:t>                ],</a:t>
            </a:r>
          </a:p>
          <a:p>
            <a:r>
              <a:rPr lang="en-TH" sz="1100" dirty="0"/>
              <a:t>              );</a:t>
            </a:r>
          </a:p>
          <a:p>
            <a:r>
              <a:rPr lang="en-TH" sz="1100" dirty="0"/>
              <a:t>            },</a:t>
            </a:r>
          </a:p>
          <a:p>
            <a:r>
              <a:rPr lang="en-TH" sz="1100" dirty="0"/>
              <a:t>          ),</a:t>
            </a:r>
          </a:p>
          <a:p>
            <a:r>
              <a:rPr lang="en-TH" sz="1100" dirty="0"/>
              <a:t>        ),</a:t>
            </a:r>
          </a:p>
          <a:p>
            <a:r>
              <a:rPr lang="en-TH" sz="1100" dirty="0"/>
              <a:t>      ),</a:t>
            </a:r>
          </a:p>
          <a:p>
            <a:r>
              <a:rPr lang="en-TH" sz="1100" dirty="0"/>
              <a:t>    );</a:t>
            </a:r>
          </a:p>
          <a:p>
            <a:r>
              <a:rPr lang="en-TH" sz="1100" dirty="0"/>
              <a:t>  }</a:t>
            </a:r>
          </a:p>
          <a:p>
            <a:r>
              <a:rPr lang="en-TH" sz="1100" dirty="0"/>
              <a:t>}</a:t>
            </a:r>
          </a:p>
        </p:txBody>
      </p:sp>
      <p:pic>
        <p:nvPicPr>
          <p:cNvPr id="9" name="Picture 8" descr="Graphical user interface, text&#10;&#10;Description automatically generated">
            <a:extLst>
              <a:ext uri="{FF2B5EF4-FFF2-40B4-BE49-F238E27FC236}">
                <a16:creationId xmlns:a16="http://schemas.microsoft.com/office/drawing/2014/main" id="{79874681-7955-F346-8404-FEEF2B531992}"/>
              </a:ext>
            </a:extLst>
          </p:cNvPr>
          <p:cNvPicPr>
            <a:picLocks noChangeAspect="1"/>
          </p:cNvPicPr>
          <p:nvPr/>
        </p:nvPicPr>
        <p:blipFill>
          <a:blip r:embed="rId2"/>
          <a:stretch>
            <a:fillRect/>
          </a:stretch>
        </p:blipFill>
        <p:spPr>
          <a:xfrm>
            <a:off x="0" y="146166"/>
            <a:ext cx="12192000" cy="6565668"/>
          </a:xfrm>
          <a:prstGeom prst="rect">
            <a:avLst/>
          </a:prstGeom>
        </p:spPr>
      </p:pic>
    </p:spTree>
    <p:extLst>
      <p:ext uri="{BB962C8B-B14F-4D97-AF65-F5344CB8AC3E}">
        <p14:creationId xmlns:p14="http://schemas.microsoft.com/office/powerpoint/2010/main" val="154447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7" name="Rectangle 26">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5D8B5AAD-55B8-47A1-9ADE-9688BFA89414}"/>
              </a:ext>
            </a:extLst>
          </p:cNvPr>
          <p:cNvPicPr>
            <a:picLocks noChangeAspect="1"/>
          </p:cNvPicPr>
          <p:nvPr/>
        </p:nvPicPr>
        <p:blipFill rotWithShape="1">
          <a:blip r:embed="rId2"/>
          <a:srcRect t="3573" r="-1" b="21408"/>
          <a:stretch/>
        </p:blipFill>
        <p:spPr>
          <a:xfrm>
            <a:off x="1524" y="10"/>
            <a:ext cx="12188952" cy="6857990"/>
          </a:xfrm>
          <a:prstGeom prst="rect">
            <a:avLst/>
          </a:prstGeom>
        </p:spPr>
      </p:pic>
      <p:sp>
        <p:nvSpPr>
          <p:cNvPr id="29" name="Freeform: Shape 28">
            <a:extLst>
              <a:ext uri="{FF2B5EF4-FFF2-40B4-BE49-F238E27FC236}">
                <a16:creationId xmlns:a16="http://schemas.microsoft.com/office/drawing/2014/main" id="{746D3498-BB0C-4BBC-957B-FC6466C80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949" y="0"/>
            <a:ext cx="7476051" cy="6858000"/>
          </a:xfrm>
          <a:custGeom>
            <a:avLst/>
            <a:gdLst>
              <a:gd name="connsiteX0" fmla="*/ 0 w 7476051"/>
              <a:gd name="connsiteY0" fmla="*/ 0 h 6858000"/>
              <a:gd name="connsiteX1" fmla="*/ 348024 w 7476051"/>
              <a:gd name="connsiteY1" fmla="*/ 0 h 6858000"/>
              <a:gd name="connsiteX2" fmla="*/ 681975 w 7476051"/>
              <a:gd name="connsiteY2" fmla="*/ 0 h 6858000"/>
              <a:gd name="connsiteX3" fmla="*/ 1555845 w 7476051"/>
              <a:gd name="connsiteY3" fmla="*/ 0 h 6858000"/>
              <a:gd name="connsiteX4" fmla="*/ 1568054 w 7476051"/>
              <a:gd name="connsiteY4" fmla="*/ 0 h 6858000"/>
              <a:gd name="connsiteX5" fmla="*/ 1693495 w 7476051"/>
              <a:gd name="connsiteY5" fmla="*/ 0 h 6858000"/>
              <a:gd name="connsiteX6" fmla="*/ 3186636 w 7476051"/>
              <a:gd name="connsiteY6" fmla="*/ 0 h 6858000"/>
              <a:gd name="connsiteX7" fmla="*/ 5853028 w 7476051"/>
              <a:gd name="connsiteY7" fmla="*/ 0 h 6858000"/>
              <a:gd name="connsiteX8" fmla="*/ 5875152 w 7476051"/>
              <a:gd name="connsiteY8" fmla="*/ 14997 h 6858000"/>
              <a:gd name="connsiteX9" fmla="*/ 7476051 w 7476051"/>
              <a:gd name="connsiteY9" fmla="*/ 3621656 h 6858000"/>
              <a:gd name="connsiteX10" fmla="*/ 5601701 w 7476051"/>
              <a:gd name="connsiteY10" fmla="*/ 6374814 h 6858000"/>
              <a:gd name="connsiteX11" fmla="*/ 5085053 w 7476051"/>
              <a:gd name="connsiteY11" fmla="*/ 6780599 h 6858000"/>
              <a:gd name="connsiteX12" fmla="*/ 4973297 w 7476051"/>
              <a:gd name="connsiteY12" fmla="*/ 6858000 h 6858000"/>
              <a:gd name="connsiteX13" fmla="*/ 3186636 w 7476051"/>
              <a:gd name="connsiteY13" fmla="*/ 6858000 h 6858000"/>
              <a:gd name="connsiteX14" fmla="*/ 1568054 w 7476051"/>
              <a:gd name="connsiteY14" fmla="*/ 6858000 h 6858000"/>
              <a:gd name="connsiteX15" fmla="*/ 1555845 w 7476051"/>
              <a:gd name="connsiteY15" fmla="*/ 6858000 h 6858000"/>
              <a:gd name="connsiteX16" fmla="*/ 1385101 w 7476051"/>
              <a:gd name="connsiteY16" fmla="*/ 6858000 h 6858000"/>
              <a:gd name="connsiteX17" fmla="*/ 681975 w 7476051"/>
              <a:gd name="connsiteY17" fmla="*/ 6858000 h 6858000"/>
              <a:gd name="connsiteX18" fmla="*/ 348024 w 7476051"/>
              <a:gd name="connsiteY18" fmla="*/ 6858000 h 6858000"/>
              <a:gd name="connsiteX19" fmla="*/ 0 w 7476051"/>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76051" h="685800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974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3D8EFB43-661E-4B15-BA65-39CC17EF7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10788"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itle 3">
            <a:extLst>
              <a:ext uri="{FF2B5EF4-FFF2-40B4-BE49-F238E27FC236}">
                <a16:creationId xmlns:a16="http://schemas.microsoft.com/office/drawing/2014/main" id="{AE847035-CBC5-0649-A7E0-AD1358C5DF71}"/>
              </a:ext>
            </a:extLst>
          </p:cNvPr>
          <p:cNvSpPr>
            <a:spLocks noGrp="1"/>
          </p:cNvSpPr>
          <p:nvPr>
            <p:ph type="title"/>
          </p:nvPr>
        </p:nvSpPr>
        <p:spPr>
          <a:xfrm>
            <a:off x="5781675" y="1346268"/>
            <a:ext cx="5932755" cy="3285207"/>
          </a:xfrm>
        </p:spPr>
        <p:txBody>
          <a:bodyPr vert="horz" lIns="109728" tIns="109728" rIns="109728" bIns="91440" rtlCol="0" anchor="b">
            <a:normAutofit/>
          </a:bodyPr>
          <a:lstStyle/>
          <a:p>
            <a:pPr>
              <a:lnSpc>
                <a:spcPct val="120000"/>
              </a:lnSpc>
            </a:pPr>
            <a:r>
              <a:rPr lang="en-US" sz="5400">
                <a:solidFill>
                  <a:schemeClr val="bg1"/>
                </a:solidFill>
              </a:rPr>
              <a:t>End of Session</a:t>
            </a:r>
          </a:p>
        </p:txBody>
      </p:sp>
      <p:sp>
        <p:nvSpPr>
          <p:cNvPr id="5" name="Text Placeholder 4">
            <a:extLst>
              <a:ext uri="{FF2B5EF4-FFF2-40B4-BE49-F238E27FC236}">
                <a16:creationId xmlns:a16="http://schemas.microsoft.com/office/drawing/2014/main" id="{77F4C00E-3827-C940-9B4B-8F43794C1FC8}"/>
              </a:ext>
            </a:extLst>
          </p:cNvPr>
          <p:cNvSpPr>
            <a:spLocks noGrp="1"/>
          </p:cNvSpPr>
          <p:nvPr>
            <p:ph type="body" idx="1"/>
          </p:nvPr>
        </p:nvSpPr>
        <p:spPr>
          <a:xfrm>
            <a:off x="5780151" y="4631475"/>
            <a:ext cx="5934278" cy="1150200"/>
          </a:xfrm>
        </p:spPr>
        <p:txBody>
          <a:bodyPr vert="horz" lIns="109728" tIns="109728" rIns="109728" bIns="91440" rtlCol="0" anchor="t">
            <a:normAutofit/>
          </a:bodyPr>
          <a:lstStyle/>
          <a:p>
            <a:pPr>
              <a:spcBef>
                <a:spcPts val="930"/>
              </a:spcBef>
            </a:pPr>
            <a:r>
              <a:rPr lang="en-US" sz="2400">
                <a:solidFill>
                  <a:schemeClr val="bg1"/>
                </a:solidFill>
              </a:rPr>
              <a:t>Answer the short questions</a:t>
            </a:r>
          </a:p>
        </p:txBody>
      </p:sp>
    </p:spTree>
    <p:extLst>
      <p:ext uri="{BB962C8B-B14F-4D97-AF65-F5344CB8AC3E}">
        <p14:creationId xmlns:p14="http://schemas.microsoft.com/office/powerpoint/2010/main" val="46465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C44A-0705-A446-922C-B15BBF33C91A}"/>
              </a:ext>
            </a:extLst>
          </p:cNvPr>
          <p:cNvSpPr>
            <a:spLocks noGrp="1"/>
          </p:cNvSpPr>
          <p:nvPr>
            <p:ph type="title"/>
          </p:nvPr>
        </p:nvSpPr>
        <p:spPr>
          <a:xfrm>
            <a:off x="371856" y="-398315"/>
            <a:ext cx="8770571" cy="1345269"/>
          </a:xfrm>
        </p:spPr>
        <p:txBody>
          <a:bodyPr/>
          <a:lstStyle/>
          <a:p>
            <a:r>
              <a:rPr lang="en-TH" dirty="0"/>
              <a:t>Previous Dev. Platforms</a:t>
            </a:r>
          </a:p>
        </p:txBody>
      </p:sp>
      <p:graphicFrame>
        <p:nvGraphicFramePr>
          <p:cNvPr id="4" name="Content Placeholder 3">
            <a:extLst>
              <a:ext uri="{FF2B5EF4-FFF2-40B4-BE49-F238E27FC236}">
                <a16:creationId xmlns:a16="http://schemas.microsoft.com/office/drawing/2014/main" id="{A7A51949-3001-1C45-9EF6-131503941436}"/>
              </a:ext>
            </a:extLst>
          </p:cNvPr>
          <p:cNvGraphicFramePr>
            <a:graphicFrameLocks noGrp="1"/>
          </p:cNvGraphicFramePr>
          <p:nvPr>
            <p:ph idx="1"/>
            <p:extLst>
              <p:ext uri="{D42A27DB-BD31-4B8C-83A1-F6EECF244321}">
                <p14:modId xmlns:p14="http://schemas.microsoft.com/office/powerpoint/2010/main" val="439335400"/>
              </p:ext>
            </p:extLst>
          </p:nvPr>
        </p:nvGraphicFramePr>
        <p:xfrm>
          <a:off x="682752" y="1097281"/>
          <a:ext cx="1100937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51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C44A-0705-A446-922C-B15BBF33C91A}"/>
              </a:ext>
            </a:extLst>
          </p:cNvPr>
          <p:cNvSpPr>
            <a:spLocks noGrp="1"/>
          </p:cNvSpPr>
          <p:nvPr>
            <p:ph type="title"/>
          </p:nvPr>
        </p:nvSpPr>
        <p:spPr>
          <a:xfrm>
            <a:off x="249936" y="-410158"/>
            <a:ext cx="8770571" cy="1345269"/>
          </a:xfrm>
        </p:spPr>
        <p:txBody>
          <a:bodyPr/>
          <a:lstStyle/>
          <a:p>
            <a:r>
              <a:rPr lang="en-TH" dirty="0"/>
              <a:t>New concept Dev. Platforms</a:t>
            </a:r>
          </a:p>
        </p:txBody>
      </p:sp>
      <p:sp>
        <p:nvSpPr>
          <p:cNvPr id="5" name="Rounded Rectangle 4">
            <a:extLst>
              <a:ext uri="{FF2B5EF4-FFF2-40B4-BE49-F238E27FC236}">
                <a16:creationId xmlns:a16="http://schemas.microsoft.com/office/drawing/2014/main" id="{FEE7AB4F-8E8E-C340-A278-DEEC2F9672F4}"/>
              </a:ext>
            </a:extLst>
          </p:cNvPr>
          <p:cNvSpPr/>
          <p:nvPr/>
        </p:nvSpPr>
        <p:spPr>
          <a:xfrm>
            <a:off x="10134600" y="3947160"/>
            <a:ext cx="1630680" cy="1123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(Flutter) DART</a:t>
            </a:r>
          </a:p>
        </p:txBody>
      </p:sp>
      <p:cxnSp>
        <p:nvCxnSpPr>
          <p:cNvPr id="7" name="Straight Arrow Connector 6">
            <a:extLst>
              <a:ext uri="{FF2B5EF4-FFF2-40B4-BE49-F238E27FC236}">
                <a16:creationId xmlns:a16="http://schemas.microsoft.com/office/drawing/2014/main" id="{BE185389-24AE-DA4A-8A28-040C62E78A03}"/>
              </a:ext>
            </a:extLst>
          </p:cNvPr>
          <p:cNvCxnSpPr>
            <a:cxnSpLocks/>
          </p:cNvCxnSpPr>
          <p:nvPr/>
        </p:nvCxnSpPr>
        <p:spPr>
          <a:xfrm>
            <a:off x="7403592" y="1935480"/>
            <a:ext cx="2678466" cy="2349805"/>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37E34C-CACD-F842-81DF-C7157BBE4B2D}"/>
              </a:ext>
            </a:extLst>
          </p:cNvPr>
          <p:cNvCxnSpPr>
            <a:cxnSpLocks/>
          </p:cNvCxnSpPr>
          <p:nvPr/>
        </p:nvCxnSpPr>
        <p:spPr>
          <a:xfrm>
            <a:off x="7437120" y="3429000"/>
            <a:ext cx="2523744" cy="990452"/>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B6685C-2CAC-AE45-B464-92C10743C49E}"/>
              </a:ext>
            </a:extLst>
          </p:cNvPr>
          <p:cNvCxnSpPr>
            <a:cxnSpLocks/>
            <a:endCxn id="5" idx="1"/>
          </p:cNvCxnSpPr>
          <p:nvPr/>
        </p:nvCxnSpPr>
        <p:spPr>
          <a:xfrm>
            <a:off x="7403592" y="4104976"/>
            <a:ext cx="2731008" cy="403860"/>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CA04A1-9B14-0A47-8B45-C497C43C440F}"/>
              </a:ext>
            </a:extLst>
          </p:cNvPr>
          <p:cNvCxnSpPr>
            <a:cxnSpLocks/>
            <a:endCxn id="5" idx="1"/>
          </p:cNvCxnSpPr>
          <p:nvPr/>
        </p:nvCxnSpPr>
        <p:spPr>
          <a:xfrm flipV="1">
            <a:off x="7420356" y="4508836"/>
            <a:ext cx="2714244" cy="423305"/>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Content Placeholder 3">
            <a:extLst>
              <a:ext uri="{FF2B5EF4-FFF2-40B4-BE49-F238E27FC236}">
                <a16:creationId xmlns:a16="http://schemas.microsoft.com/office/drawing/2014/main" id="{E86A3798-0675-F126-A53B-5A25A0F1DF51}"/>
              </a:ext>
            </a:extLst>
          </p:cNvPr>
          <p:cNvGraphicFramePr>
            <a:graphicFrameLocks/>
          </p:cNvGraphicFramePr>
          <p:nvPr>
            <p:extLst>
              <p:ext uri="{D42A27DB-BD31-4B8C-83A1-F6EECF244321}">
                <p14:modId xmlns:p14="http://schemas.microsoft.com/office/powerpoint/2010/main" val="674408193"/>
              </p:ext>
            </p:extLst>
          </p:nvPr>
        </p:nvGraphicFramePr>
        <p:xfrm>
          <a:off x="-57912" y="827008"/>
          <a:ext cx="8218981" cy="5796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Straight Arrow Connector 9">
            <a:extLst>
              <a:ext uri="{FF2B5EF4-FFF2-40B4-BE49-F238E27FC236}">
                <a16:creationId xmlns:a16="http://schemas.microsoft.com/office/drawing/2014/main" id="{93E0C65A-6788-49D3-10BD-87F8E0FD9663}"/>
              </a:ext>
            </a:extLst>
          </p:cNvPr>
          <p:cNvCxnSpPr>
            <a:cxnSpLocks/>
          </p:cNvCxnSpPr>
          <p:nvPr/>
        </p:nvCxnSpPr>
        <p:spPr>
          <a:xfrm>
            <a:off x="7437120" y="1154457"/>
            <a:ext cx="2663952" cy="2996661"/>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0FC6E3-C9A5-0651-EB49-57EB700BB529}"/>
              </a:ext>
            </a:extLst>
          </p:cNvPr>
          <p:cNvCxnSpPr>
            <a:cxnSpLocks/>
          </p:cNvCxnSpPr>
          <p:nvPr/>
        </p:nvCxnSpPr>
        <p:spPr>
          <a:xfrm flipV="1">
            <a:off x="7420356" y="4676679"/>
            <a:ext cx="2661702" cy="967959"/>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2F58EA-7011-C54E-E54A-EFC007D404C6}"/>
              </a:ext>
            </a:extLst>
          </p:cNvPr>
          <p:cNvCxnSpPr>
            <a:cxnSpLocks/>
          </p:cNvCxnSpPr>
          <p:nvPr/>
        </p:nvCxnSpPr>
        <p:spPr>
          <a:xfrm>
            <a:off x="7437120" y="2595208"/>
            <a:ext cx="2644938" cy="1800028"/>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AC6954-4BC2-F7AC-AA9C-B7F909A196D4}"/>
              </a:ext>
            </a:extLst>
          </p:cNvPr>
          <p:cNvCxnSpPr>
            <a:cxnSpLocks/>
          </p:cNvCxnSpPr>
          <p:nvPr/>
        </p:nvCxnSpPr>
        <p:spPr>
          <a:xfrm flipV="1">
            <a:off x="7420356" y="4810846"/>
            <a:ext cx="2680716" cy="1530859"/>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7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E23A7C92-3DFE-A547-8871-DAD0EC33077E}"/>
              </a:ext>
            </a:extLst>
          </p:cNvPr>
          <p:cNvSpPr/>
          <p:nvPr/>
        </p:nvSpPr>
        <p:spPr>
          <a:xfrm>
            <a:off x="6139406" y="5788221"/>
            <a:ext cx="2707574" cy="8668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TH" sz="1200" dirty="0"/>
              <a:t>Re-usable UI building blocks (= widgets), utility functions, packages</a:t>
            </a:r>
          </a:p>
        </p:txBody>
      </p:sp>
      <p:sp>
        <p:nvSpPr>
          <p:cNvPr id="2" name="Title 1">
            <a:extLst>
              <a:ext uri="{FF2B5EF4-FFF2-40B4-BE49-F238E27FC236}">
                <a16:creationId xmlns:a16="http://schemas.microsoft.com/office/drawing/2014/main" id="{F59CC10C-9B20-2649-BD3A-98B66C419D83}"/>
              </a:ext>
            </a:extLst>
          </p:cNvPr>
          <p:cNvSpPr>
            <a:spLocks noGrp="1"/>
          </p:cNvSpPr>
          <p:nvPr>
            <p:ph type="title"/>
          </p:nvPr>
        </p:nvSpPr>
        <p:spPr/>
        <p:txBody>
          <a:bodyPr/>
          <a:lstStyle/>
          <a:p>
            <a:r>
              <a:rPr lang="en-TH" dirty="0"/>
              <a:t>What is Flutter?</a:t>
            </a:r>
          </a:p>
        </p:txBody>
      </p:sp>
      <p:sp>
        <p:nvSpPr>
          <p:cNvPr id="3" name="Content Placeholder 2">
            <a:extLst>
              <a:ext uri="{FF2B5EF4-FFF2-40B4-BE49-F238E27FC236}">
                <a16:creationId xmlns:a16="http://schemas.microsoft.com/office/drawing/2014/main" id="{CE4F98B9-8DA3-5E4D-90D1-9EADE874AFF0}"/>
              </a:ext>
            </a:extLst>
          </p:cNvPr>
          <p:cNvSpPr>
            <a:spLocks noGrp="1"/>
          </p:cNvSpPr>
          <p:nvPr>
            <p:ph idx="1"/>
          </p:nvPr>
        </p:nvSpPr>
        <p:spPr/>
        <p:txBody>
          <a:bodyPr/>
          <a:lstStyle/>
          <a:p>
            <a:r>
              <a:rPr lang="en-TH" dirty="0"/>
              <a:t>A “tool” that allows developer to build native application on iOS and Android platform with </a:t>
            </a:r>
            <a:r>
              <a:rPr lang="en-TH" dirty="0">
                <a:solidFill>
                  <a:srgbClr val="FF0000"/>
                </a:solidFill>
              </a:rPr>
              <a:t>one programming language </a:t>
            </a:r>
            <a:r>
              <a:rPr lang="en-TH" dirty="0"/>
              <a:t>and codebase.</a:t>
            </a:r>
          </a:p>
          <a:p>
            <a:r>
              <a:rPr lang="en-TH" dirty="0"/>
              <a:t>The application is “</a:t>
            </a:r>
            <a:r>
              <a:rPr lang="en-TH" dirty="0">
                <a:solidFill>
                  <a:srgbClr val="FF0000"/>
                </a:solidFill>
              </a:rPr>
              <a:t>native cross-platform</a:t>
            </a:r>
            <a:r>
              <a:rPr lang="en-TH" dirty="0"/>
              <a:t>” application.</a:t>
            </a:r>
          </a:p>
        </p:txBody>
      </p:sp>
      <p:sp>
        <p:nvSpPr>
          <p:cNvPr id="4" name="Rounded Rectangle 3">
            <a:extLst>
              <a:ext uri="{FF2B5EF4-FFF2-40B4-BE49-F238E27FC236}">
                <a16:creationId xmlns:a16="http://schemas.microsoft.com/office/drawing/2014/main" id="{442DB895-67C9-5C49-B13F-4703E700311B}"/>
              </a:ext>
            </a:extLst>
          </p:cNvPr>
          <p:cNvSpPr/>
          <p:nvPr/>
        </p:nvSpPr>
        <p:spPr>
          <a:xfrm>
            <a:off x="2078182" y="4441371"/>
            <a:ext cx="2707574" cy="866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A SDK (Software Development Kit)</a:t>
            </a:r>
          </a:p>
        </p:txBody>
      </p:sp>
      <p:sp>
        <p:nvSpPr>
          <p:cNvPr id="5" name="Rounded Rectangle 4">
            <a:extLst>
              <a:ext uri="{FF2B5EF4-FFF2-40B4-BE49-F238E27FC236}">
                <a16:creationId xmlns:a16="http://schemas.microsoft.com/office/drawing/2014/main" id="{29E8A472-7466-A448-BAA1-F471B98B7F25}"/>
              </a:ext>
            </a:extLst>
          </p:cNvPr>
          <p:cNvSpPr/>
          <p:nvPr/>
        </p:nvSpPr>
        <p:spPr>
          <a:xfrm>
            <a:off x="2149433" y="5812904"/>
            <a:ext cx="2707574" cy="8668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TH" sz="1200" dirty="0"/>
              <a:t>Tools to compile your code to naitve machine code + develop with ease</a:t>
            </a:r>
          </a:p>
        </p:txBody>
      </p:sp>
      <p:sp>
        <p:nvSpPr>
          <p:cNvPr id="6" name="Down Arrow 5">
            <a:extLst>
              <a:ext uri="{FF2B5EF4-FFF2-40B4-BE49-F238E27FC236}">
                <a16:creationId xmlns:a16="http://schemas.microsoft.com/office/drawing/2014/main" id="{D36AA509-8C7C-8242-81D1-2B99B83FD736}"/>
              </a:ext>
            </a:extLst>
          </p:cNvPr>
          <p:cNvSpPr/>
          <p:nvPr/>
        </p:nvSpPr>
        <p:spPr>
          <a:xfrm>
            <a:off x="3186878" y="5252945"/>
            <a:ext cx="465117" cy="61515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7" name="Rounded Rectangle 6">
            <a:extLst>
              <a:ext uri="{FF2B5EF4-FFF2-40B4-BE49-F238E27FC236}">
                <a16:creationId xmlns:a16="http://schemas.microsoft.com/office/drawing/2014/main" id="{D4DACC44-B6EA-D442-8046-D72F97FA772C}"/>
              </a:ext>
            </a:extLst>
          </p:cNvPr>
          <p:cNvSpPr/>
          <p:nvPr/>
        </p:nvSpPr>
        <p:spPr>
          <a:xfrm>
            <a:off x="6305525" y="4358244"/>
            <a:ext cx="2375337" cy="89470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TH" dirty="0"/>
              <a:t>A Framework / Widget Library</a:t>
            </a:r>
          </a:p>
        </p:txBody>
      </p:sp>
      <p:sp>
        <p:nvSpPr>
          <p:cNvPr id="8" name="Down Arrow 7">
            <a:extLst>
              <a:ext uri="{FF2B5EF4-FFF2-40B4-BE49-F238E27FC236}">
                <a16:creationId xmlns:a16="http://schemas.microsoft.com/office/drawing/2014/main" id="{1A0732DC-975E-5242-85B0-BA8B17AE5092}"/>
              </a:ext>
            </a:extLst>
          </p:cNvPr>
          <p:cNvSpPr/>
          <p:nvPr/>
        </p:nvSpPr>
        <p:spPr>
          <a:xfrm>
            <a:off x="7273166" y="5239570"/>
            <a:ext cx="465117" cy="61515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148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C58D60E-225F-E546-AFAC-F808E17D00FF}"/>
              </a:ext>
            </a:extLst>
          </p:cNvPr>
          <p:cNvSpPr>
            <a:spLocks noGrp="1"/>
          </p:cNvSpPr>
          <p:nvPr>
            <p:ph type="title"/>
          </p:nvPr>
        </p:nvSpPr>
        <p:spPr>
          <a:xfrm>
            <a:off x="6194738" y="442913"/>
            <a:ext cx="5197655" cy="1639888"/>
          </a:xfrm>
        </p:spPr>
        <p:txBody>
          <a:bodyPr anchor="b">
            <a:normAutofit/>
          </a:bodyPr>
          <a:lstStyle/>
          <a:p>
            <a:r>
              <a:rPr lang="en-TH" dirty="0"/>
              <a:t>Dart?</a:t>
            </a:r>
          </a:p>
        </p:txBody>
      </p:sp>
      <p:grpSp>
        <p:nvGrpSpPr>
          <p:cNvPr id="14" name="Group 13">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5" name="Freeform: Shape 1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5" name="Content Placeholder 4" descr="Shape&#10;&#10;Description automatically generated with medium confidence">
            <a:extLst>
              <a:ext uri="{FF2B5EF4-FFF2-40B4-BE49-F238E27FC236}">
                <a16:creationId xmlns:a16="http://schemas.microsoft.com/office/drawing/2014/main" id="{19CB4DC6-9783-B444-80CC-8C0A65C74C0F}"/>
              </a:ext>
            </a:extLst>
          </p:cNvPr>
          <p:cNvPicPr>
            <a:picLocks noChangeAspect="1"/>
          </p:cNvPicPr>
          <p:nvPr/>
        </p:nvPicPr>
        <p:blipFill>
          <a:blip r:embed="rId2"/>
          <a:stretch>
            <a:fillRect/>
          </a:stretch>
        </p:blipFill>
        <p:spPr>
          <a:xfrm>
            <a:off x="799607" y="2098126"/>
            <a:ext cx="3249406" cy="2661747"/>
          </a:xfrm>
          <a:prstGeom prst="rect">
            <a:avLst/>
          </a:prstGeom>
        </p:spPr>
      </p:pic>
      <p:sp>
        <p:nvSpPr>
          <p:cNvPr id="9" name="Content Placeholder 8">
            <a:extLst>
              <a:ext uri="{FF2B5EF4-FFF2-40B4-BE49-F238E27FC236}">
                <a16:creationId xmlns:a16="http://schemas.microsoft.com/office/drawing/2014/main" id="{716A0E2E-8F02-4712-B525-FBD37E08E946}"/>
              </a:ext>
            </a:extLst>
          </p:cNvPr>
          <p:cNvSpPr>
            <a:spLocks noGrp="1"/>
          </p:cNvSpPr>
          <p:nvPr>
            <p:ph idx="1"/>
          </p:nvPr>
        </p:nvSpPr>
        <p:spPr>
          <a:xfrm>
            <a:off x="6194738" y="2312988"/>
            <a:ext cx="5197655" cy="3651250"/>
          </a:xfrm>
        </p:spPr>
        <p:txBody>
          <a:bodyPr>
            <a:normAutofit/>
          </a:bodyPr>
          <a:lstStyle/>
          <a:p>
            <a:r>
              <a:rPr lang="en-US" dirty="0"/>
              <a:t>Focused on </a:t>
            </a:r>
            <a:r>
              <a:rPr lang="en-US" dirty="0">
                <a:solidFill>
                  <a:schemeClr val="accent1"/>
                </a:solidFill>
              </a:rPr>
              <a:t>frontend</a:t>
            </a:r>
            <a:r>
              <a:rPr lang="en-US" dirty="0"/>
              <a:t> (mobile apps, web) </a:t>
            </a:r>
            <a:r>
              <a:rPr lang="en-US" dirty="0">
                <a:solidFill>
                  <a:schemeClr val="accent1"/>
                </a:solidFill>
              </a:rPr>
              <a:t>user interface </a:t>
            </a:r>
            <a:r>
              <a:rPr lang="en-US" dirty="0"/>
              <a:t>(UI) development.</a:t>
            </a:r>
          </a:p>
          <a:p>
            <a:endParaRPr lang="en-US" dirty="0"/>
          </a:p>
          <a:p>
            <a:r>
              <a:rPr lang="en-US" dirty="0"/>
              <a:t>Programming language developed by </a:t>
            </a:r>
            <a:r>
              <a:rPr lang="en-US" b="1" dirty="0"/>
              <a:t>Google</a:t>
            </a:r>
          </a:p>
        </p:txBody>
      </p:sp>
      <p:sp>
        <p:nvSpPr>
          <p:cNvPr id="6" name="TextBox 5">
            <a:extLst>
              <a:ext uri="{FF2B5EF4-FFF2-40B4-BE49-F238E27FC236}">
                <a16:creationId xmlns:a16="http://schemas.microsoft.com/office/drawing/2014/main" id="{69C1E481-1585-5948-AEE7-7446DC172B8A}"/>
              </a:ext>
            </a:extLst>
          </p:cNvPr>
          <p:cNvSpPr txBox="1"/>
          <p:nvPr/>
        </p:nvSpPr>
        <p:spPr>
          <a:xfrm>
            <a:off x="1555745" y="960387"/>
            <a:ext cx="2960761" cy="646331"/>
          </a:xfrm>
          <a:prstGeom prst="rect">
            <a:avLst/>
          </a:prstGeom>
          <a:noFill/>
        </p:spPr>
        <p:txBody>
          <a:bodyPr wrap="square" rtlCol="0">
            <a:spAutoFit/>
          </a:bodyPr>
          <a:lstStyle/>
          <a:p>
            <a:r>
              <a:rPr lang="en-TH" dirty="0"/>
              <a:t>Object-oriented &amp; Strong Typed</a:t>
            </a:r>
          </a:p>
        </p:txBody>
      </p:sp>
      <p:sp>
        <p:nvSpPr>
          <p:cNvPr id="7" name="TextBox 6">
            <a:extLst>
              <a:ext uri="{FF2B5EF4-FFF2-40B4-BE49-F238E27FC236}">
                <a16:creationId xmlns:a16="http://schemas.microsoft.com/office/drawing/2014/main" id="{B87F74DC-233F-5047-A81C-4634A331CCE8}"/>
              </a:ext>
            </a:extLst>
          </p:cNvPr>
          <p:cNvSpPr txBox="1"/>
          <p:nvPr/>
        </p:nvSpPr>
        <p:spPr>
          <a:xfrm>
            <a:off x="1579418" y="4963886"/>
            <a:ext cx="3986583" cy="1200329"/>
          </a:xfrm>
          <a:prstGeom prst="rect">
            <a:avLst/>
          </a:prstGeom>
          <a:noFill/>
        </p:spPr>
        <p:txBody>
          <a:bodyPr wrap="square" rtlCol="0">
            <a:spAutoFit/>
          </a:bodyPr>
          <a:lstStyle/>
          <a:p>
            <a:r>
              <a:rPr lang="en-TH" dirty="0"/>
              <a:t>Syntax is like a mixture of JavaScript, Java, C#</a:t>
            </a:r>
          </a:p>
          <a:p>
            <a:r>
              <a:rPr lang="en-TH" dirty="0"/>
              <a:t>(not require to have skill on the languages)</a:t>
            </a:r>
          </a:p>
        </p:txBody>
      </p:sp>
    </p:spTree>
    <p:extLst>
      <p:ext uri="{BB962C8B-B14F-4D97-AF65-F5344CB8AC3E}">
        <p14:creationId xmlns:p14="http://schemas.microsoft.com/office/powerpoint/2010/main" val="320489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65D6-DA5D-C941-A055-FEA6D5A556B0}"/>
              </a:ext>
            </a:extLst>
          </p:cNvPr>
          <p:cNvSpPr>
            <a:spLocks noGrp="1"/>
          </p:cNvSpPr>
          <p:nvPr>
            <p:ph type="title"/>
          </p:nvPr>
        </p:nvSpPr>
        <p:spPr/>
        <p:txBody>
          <a:bodyPr/>
          <a:lstStyle/>
          <a:p>
            <a:r>
              <a:rPr lang="en-TH" dirty="0"/>
              <a:t>Flutter vs Dart</a:t>
            </a:r>
          </a:p>
        </p:txBody>
      </p:sp>
      <p:sp>
        <p:nvSpPr>
          <p:cNvPr id="7" name="Rectangle 6">
            <a:extLst>
              <a:ext uri="{FF2B5EF4-FFF2-40B4-BE49-F238E27FC236}">
                <a16:creationId xmlns:a16="http://schemas.microsoft.com/office/drawing/2014/main" id="{C10E088E-B830-7D4D-81FC-961551EFFD20}"/>
              </a:ext>
            </a:extLst>
          </p:cNvPr>
          <p:cNvSpPr/>
          <p:nvPr/>
        </p:nvSpPr>
        <p:spPr>
          <a:xfrm>
            <a:off x="3352801" y="2539611"/>
            <a:ext cx="2743199" cy="88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Flutter Framework</a:t>
            </a:r>
          </a:p>
        </p:txBody>
      </p:sp>
      <p:sp>
        <p:nvSpPr>
          <p:cNvPr id="8" name="Rectangle 7">
            <a:extLst>
              <a:ext uri="{FF2B5EF4-FFF2-40B4-BE49-F238E27FC236}">
                <a16:creationId xmlns:a16="http://schemas.microsoft.com/office/drawing/2014/main" id="{E6340EA1-A71E-5546-91BA-F0277C1BB2B4}"/>
              </a:ext>
            </a:extLst>
          </p:cNvPr>
          <p:cNvSpPr/>
          <p:nvPr/>
        </p:nvSpPr>
        <p:spPr>
          <a:xfrm>
            <a:off x="1178666" y="4421736"/>
            <a:ext cx="1636776" cy="73158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dirty="0"/>
              <a:t>Flutter</a:t>
            </a:r>
          </a:p>
        </p:txBody>
      </p:sp>
      <p:sp>
        <p:nvSpPr>
          <p:cNvPr id="9" name="Rectangle 8">
            <a:extLst>
              <a:ext uri="{FF2B5EF4-FFF2-40B4-BE49-F238E27FC236}">
                <a16:creationId xmlns:a16="http://schemas.microsoft.com/office/drawing/2014/main" id="{8F7EB6E8-DDA8-D94D-A95A-5A184C9AAE62}"/>
              </a:ext>
            </a:extLst>
          </p:cNvPr>
          <p:cNvSpPr/>
          <p:nvPr/>
        </p:nvSpPr>
        <p:spPr>
          <a:xfrm>
            <a:off x="3906012" y="4421736"/>
            <a:ext cx="1636776" cy="7315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TH" dirty="0"/>
              <a:t>Dart</a:t>
            </a:r>
          </a:p>
        </p:txBody>
      </p:sp>
      <p:cxnSp>
        <p:nvCxnSpPr>
          <p:cNvPr id="11" name="Straight Connector 10">
            <a:extLst>
              <a:ext uri="{FF2B5EF4-FFF2-40B4-BE49-F238E27FC236}">
                <a16:creationId xmlns:a16="http://schemas.microsoft.com/office/drawing/2014/main" id="{CC313687-70EB-E94E-AE6A-50CAA564718D}"/>
              </a:ext>
            </a:extLst>
          </p:cNvPr>
          <p:cNvCxnSpPr>
            <a:stCxn id="7" idx="2"/>
            <a:endCxn id="9" idx="0"/>
          </p:cNvCxnSpPr>
          <p:nvPr/>
        </p:nvCxnSpPr>
        <p:spPr>
          <a:xfrm flipH="1">
            <a:off x="4724400" y="3429000"/>
            <a:ext cx="1" cy="992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273A6A81-5F0F-174A-846E-21B01AA47B97}"/>
              </a:ext>
            </a:extLst>
          </p:cNvPr>
          <p:cNvCxnSpPr>
            <a:stCxn id="7" idx="1"/>
            <a:endCxn id="8" idx="0"/>
          </p:cNvCxnSpPr>
          <p:nvPr/>
        </p:nvCxnSpPr>
        <p:spPr>
          <a:xfrm rot="10800000" flipV="1">
            <a:off x="1997055" y="2984306"/>
            <a:ext cx="1355747" cy="143743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BF5AB3-8C2C-5949-9908-E33E1B3CF612}"/>
              </a:ext>
            </a:extLst>
          </p:cNvPr>
          <p:cNvSpPr txBox="1"/>
          <p:nvPr/>
        </p:nvSpPr>
        <p:spPr>
          <a:xfrm>
            <a:off x="6141501" y="3556036"/>
            <a:ext cx="3482497" cy="523220"/>
          </a:xfrm>
          <a:prstGeom prst="rect">
            <a:avLst/>
          </a:prstGeom>
          <a:noFill/>
        </p:spPr>
        <p:txBody>
          <a:bodyPr wrap="square" rtlCol="0">
            <a:spAutoFit/>
          </a:bodyPr>
          <a:lstStyle/>
          <a:p>
            <a:r>
              <a:rPr lang="en-TH" sz="1400" dirty="0"/>
              <a:t>A Dart Framework providing Utility Functions &amp; UI Elements (Widgets)</a:t>
            </a:r>
          </a:p>
        </p:txBody>
      </p:sp>
      <p:sp>
        <p:nvSpPr>
          <p:cNvPr id="18" name="Right Arrow 17">
            <a:extLst>
              <a:ext uri="{FF2B5EF4-FFF2-40B4-BE49-F238E27FC236}">
                <a16:creationId xmlns:a16="http://schemas.microsoft.com/office/drawing/2014/main" id="{386A7357-EA17-D546-BC4F-E24994E18F7E}"/>
              </a:ext>
            </a:extLst>
          </p:cNvPr>
          <p:cNvSpPr/>
          <p:nvPr/>
        </p:nvSpPr>
        <p:spPr>
          <a:xfrm>
            <a:off x="6314935" y="2731314"/>
            <a:ext cx="893676" cy="451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9" name="Right Arrow 18">
            <a:extLst>
              <a:ext uri="{FF2B5EF4-FFF2-40B4-BE49-F238E27FC236}">
                <a16:creationId xmlns:a16="http://schemas.microsoft.com/office/drawing/2014/main" id="{6760A506-190E-FC43-9556-64D8D4FC6C8C}"/>
              </a:ext>
            </a:extLst>
          </p:cNvPr>
          <p:cNvSpPr/>
          <p:nvPr/>
        </p:nvSpPr>
        <p:spPr>
          <a:xfrm>
            <a:off x="5992322" y="4653316"/>
            <a:ext cx="893676" cy="4512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TH"/>
          </a:p>
        </p:txBody>
      </p:sp>
      <p:sp>
        <p:nvSpPr>
          <p:cNvPr id="20" name="TextBox 19">
            <a:extLst>
              <a:ext uri="{FF2B5EF4-FFF2-40B4-BE49-F238E27FC236}">
                <a16:creationId xmlns:a16="http://schemas.microsoft.com/office/drawing/2014/main" id="{1436733C-026B-9E46-A8C8-80215E63DB91}"/>
              </a:ext>
            </a:extLst>
          </p:cNvPr>
          <p:cNvSpPr txBox="1"/>
          <p:nvPr/>
        </p:nvSpPr>
        <p:spPr>
          <a:xfrm>
            <a:off x="7296918" y="2764320"/>
            <a:ext cx="3966358" cy="369332"/>
          </a:xfrm>
          <a:prstGeom prst="rect">
            <a:avLst/>
          </a:prstGeom>
          <a:noFill/>
        </p:spPr>
        <p:txBody>
          <a:bodyPr wrap="square" rtlCol="0">
            <a:spAutoFit/>
          </a:bodyPr>
          <a:lstStyle/>
          <a:p>
            <a:r>
              <a:rPr lang="en-TH" dirty="0">
                <a:solidFill>
                  <a:schemeClr val="accent1"/>
                </a:solidFill>
              </a:rPr>
              <a:t>A Framework (Set of Features)</a:t>
            </a:r>
          </a:p>
        </p:txBody>
      </p:sp>
      <p:sp>
        <p:nvSpPr>
          <p:cNvPr id="21" name="TextBox 20">
            <a:extLst>
              <a:ext uri="{FF2B5EF4-FFF2-40B4-BE49-F238E27FC236}">
                <a16:creationId xmlns:a16="http://schemas.microsoft.com/office/drawing/2014/main" id="{DF190459-37A9-C44D-A8B2-F723BDC84EF3}"/>
              </a:ext>
            </a:extLst>
          </p:cNvPr>
          <p:cNvSpPr txBox="1"/>
          <p:nvPr/>
        </p:nvSpPr>
        <p:spPr>
          <a:xfrm>
            <a:off x="7133199" y="4694281"/>
            <a:ext cx="3966358" cy="369332"/>
          </a:xfrm>
          <a:prstGeom prst="rect">
            <a:avLst/>
          </a:prstGeom>
          <a:noFill/>
        </p:spPr>
        <p:txBody>
          <a:bodyPr wrap="square" rtlCol="0">
            <a:spAutoFit/>
          </a:bodyPr>
          <a:lstStyle/>
          <a:p>
            <a:r>
              <a:rPr lang="en-TH" dirty="0">
                <a:solidFill>
                  <a:schemeClr val="accent6">
                    <a:lumMod val="75000"/>
                  </a:schemeClr>
                </a:solidFill>
              </a:rPr>
              <a:t>The Programming Language</a:t>
            </a:r>
          </a:p>
        </p:txBody>
      </p:sp>
      <p:sp>
        <p:nvSpPr>
          <p:cNvPr id="22" name="Rectangle 21">
            <a:extLst>
              <a:ext uri="{FF2B5EF4-FFF2-40B4-BE49-F238E27FC236}">
                <a16:creationId xmlns:a16="http://schemas.microsoft.com/office/drawing/2014/main" id="{635F21DE-C717-594A-88EA-234A1017807E}"/>
              </a:ext>
            </a:extLst>
          </p:cNvPr>
          <p:cNvSpPr/>
          <p:nvPr/>
        </p:nvSpPr>
        <p:spPr>
          <a:xfrm>
            <a:off x="3906012" y="5640220"/>
            <a:ext cx="1636776" cy="731586"/>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TH" dirty="0"/>
              <a:t>Flutter SDK</a:t>
            </a:r>
          </a:p>
        </p:txBody>
      </p:sp>
      <p:sp>
        <p:nvSpPr>
          <p:cNvPr id="24" name="Right Arrow 23">
            <a:extLst>
              <a:ext uri="{FF2B5EF4-FFF2-40B4-BE49-F238E27FC236}">
                <a16:creationId xmlns:a16="http://schemas.microsoft.com/office/drawing/2014/main" id="{9A3D2DBB-C64E-7A4A-88BB-72AF0613F30B}"/>
              </a:ext>
            </a:extLst>
          </p:cNvPr>
          <p:cNvSpPr/>
          <p:nvPr/>
        </p:nvSpPr>
        <p:spPr>
          <a:xfrm>
            <a:off x="5992322" y="5780382"/>
            <a:ext cx="893676" cy="451262"/>
          </a:xfrm>
          <a:prstGeom prst="rightArrow">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TH"/>
          </a:p>
        </p:txBody>
      </p:sp>
      <p:sp>
        <p:nvSpPr>
          <p:cNvPr id="25" name="TextBox 24">
            <a:extLst>
              <a:ext uri="{FF2B5EF4-FFF2-40B4-BE49-F238E27FC236}">
                <a16:creationId xmlns:a16="http://schemas.microsoft.com/office/drawing/2014/main" id="{4F6F284F-FC32-5E45-A834-C2C8A9DD9320}"/>
              </a:ext>
            </a:extLst>
          </p:cNvPr>
          <p:cNvSpPr txBox="1"/>
          <p:nvPr/>
        </p:nvSpPr>
        <p:spPr>
          <a:xfrm>
            <a:off x="7133199" y="5862312"/>
            <a:ext cx="1915798" cy="369332"/>
          </a:xfrm>
          <a:prstGeom prst="rect">
            <a:avLst/>
          </a:prstGeom>
          <a:noFill/>
        </p:spPr>
        <p:txBody>
          <a:bodyPr wrap="square" rtlCol="0">
            <a:spAutoFit/>
          </a:bodyPr>
          <a:lstStyle/>
          <a:p>
            <a:r>
              <a:rPr lang="en-TH" dirty="0">
                <a:solidFill>
                  <a:srgbClr val="FFC000"/>
                </a:solidFill>
              </a:rPr>
              <a:t>A Set of Tools</a:t>
            </a:r>
          </a:p>
        </p:txBody>
      </p:sp>
      <p:cxnSp>
        <p:nvCxnSpPr>
          <p:cNvPr id="27" name="Elbow Connector 26">
            <a:extLst>
              <a:ext uri="{FF2B5EF4-FFF2-40B4-BE49-F238E27FC236}">
                <a16:creationId xmlns:a16="http://schemas.microsoft.com/office/drawing/2014/main" id="{5610E4EC-BCA7-B04E-B134-FBECE4F6D40F}"/>
              </a:ext>
            </a:extLst>
          </p:cNvPr>
          <p:cNvCxnSpPr>
            <a:stCxn id="8" idx="2"/>
            <a:endCxn id="22" idx="1"/>
          </p:cNvCxnSpPr>
          <p:nvPr/>
        </p:nvCxnSpPr>
        <p:spPr>
          <a:xfrm rot="16200000" flipH="1">
            <a:off x="2525188" y="4625188"/>
            <a:ext cx="852691" cy="1908958"/>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54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linds(horizontal)">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11">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13">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15">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5">
            <a:extLst>
              <a:ext uri="{FF2B5EF4-FFF2-40B4-BE49-F238E27FC236}">
                <a16:creationId xmlns:a16="http://schemas.microsoft.com/office/drawing/2014/main" id="{1DD8BBD7-9A40-4717-95FF-E4FA2CEC0F98}"/>
              </a:ext>
            </a:extLst>
          </p:cNvPr>
          <p:cNvPicPr>
            <a:picLocks noChangeAspect="1"/>
          </p:cNvPicPr>
          <p:nvPr/>
        </p:nvPicPr>
        <p:blipFill rotWithShape="1">
          <a:blip r:embed="rId2"/>
          <a:srcRect t="595" b="13199"/>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477D3-12E0-9F44-9C6D-871773C6EC3B}"/>
              </a:ext>
            </a:extLst>
          </p:cNvPr>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Flutter Architecture</a:t>
            </a:r>
          </a:p>
        </p:txBody>
      </p:sp>
    </p:spTree>
    <p:extLst>
      <p:ext uri="{BB962C8B-B14F-4D97-AF65-F5344CB8AC3E}">
        <p14:creationId xmlns:p14="http://schemas.microsoft.com/office/powerpoint/2010/main" val="223589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3B68658-6B4A-F344-A9DF-C1C2DFD242F9}"/>
              </a:ext>
            </a:extLst>
          </p:cNvPr>
          <p:cNvSpPr>
            <a:spLocks noGrp="1"/>
          </p:cNvSpPr>
          <p:nvPr>
            <p:ph type="title"/>
          </p:nvPr>
        </p:nvSpPr>
        <p:spPr>
          <a:xfrm>
            <a:off x="2377440" y="442220"/>
            <a:ext cx="8397987" cy="1345269"/>
          </a:xfrm>
        </p:spPr>
        <p:txBody>
          <a:bodyPr anchor="b">
            <a:normAutofit/>
          </a:bodyPr>
          <a:lstStyle/>
          <a:p>
            <a:r>
              <a:rPr lang="en-TH" dirty="0"/>
              <a:t>Outline</a:t>
            </a:r>
          </a:p>
        </p:txBody>
      </p:sp>
      <p:graphicFrame>
        <p:nvGraphicFramePr>
          <p:cNvPr id="5" name="Content Placeholder 2">
            <a:extLst>
              <a:ext uri="{FF2B5EF4-FFF2-40B4-BE49-F238E27FC236}">
                <a16:creationId xmlns:a16="http://schemas.microsoft.com/office/drawing/2014/main" id="{D201A7D9-CF47-49D8-8FB0-82A5DBA1BB71}"/>
              </a:ext>
            </a:extLst>
          </p:cNvPr>
          <p:cNvGraphicFramePr>
            <a:graphicFrameLocks noGrp="1"/>
          </p:cNvGraphicFramePr>
          <p:nvPr>
            <p:ph idx="1"/>
            <p:extLst>
              <p:ext uri="{D42A27DB-BD31-4B8C-83A1-F6EECF244321}">
                <p14:modId xmlns:p14="http://schemas.microsoft.com/office/powerpoint/2010/main" val="2357755909"/>
              </p:ext>
            </p:extLst>
          </p:nvPr>
        </p:nvGraphicFramePr>
        <p:xfrm>
          <a:off x="2197463" y="2312988"/>
          <a:ext cx="8888226" cy="4223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17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36">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6" name="Freeform: Shape 38">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0">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42">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0C3B6CA-0DFC-1244-8D47-8F8009FB43FB}"/>
              </a:ext>
            </a:extLst>
          </p:cNvPr>
          <p:cNvSpPr>
            <a:spLocks noGrp="1"/>
          </p:cNvSpPr>
          <p:nvPr>
            <p:ph type="title"/>
          </p:nvPr>
        </p:nvSpPr>
        <p:spPr>
          <a:xfrm>
            <a:off x="7520725" y="454518"/>
            <a:ext cx="4148511" cy="1944371"/>
          </a:xfrm>
        </p:spPr>
        <p:txBody>
          <a:bodyPr vert="horz" lIns="109728" tIns="109728" rIns="109728" bIns="91440" rtlCol="0" anchor="b">
            <a:normAutofit/>
          </a:bodyPr>
          <a:lstStyle/>
          <a:p>
            <a:r>
              <a:rPr lang="en-US" dirty="0"/>
              <a:t>Architecture Layers</a:t>
            </a:r>
          </a:p>
        </p:txBody>
      </p:sp>
      <p:pic>
        <p:nvPicPr>
          <p:cNvPr id="5" name="Content Placeholder 4" descr="Graphical user interface&#10;&#10;Description automatically generated">
            <a:extLst>
              <a:ext uri="{FF2B5EF4-FFF2-40B4-BE49-F238E27FC236}">
                <a16:creationId xmlns:a16="http://schemas.microsoft.com/office/drawing/2014/main" id="{88D0D647-3123-8045-9875-B4407D645600}"/>
              </a:ext>
            </a:extLst>
          </p:cNvPr>
          <p:cNvPicPr>
            <a:picLocks noGrp="1" noChangeAspect="1"/>
          </p:cNvPicPr>
          <p:nvPr>
            <p:ph idx="1"/>
          </p:nvPr>
        </p:nvPicPr>
        <p:blipFill>
          <a:blip r:embed="rId2"/>
          <a:stretch>
            <a:fillRect/>
          </a:stretch>
        </p:blipFill>
        <p:spPr>
          <a:xfrm>
            <a:off x="965199" y="1459660"/>
            <a:ext cx="4788670" cy="3938679"/>
          </a:xfrm>
          <a:prstGeom prst="rect">
            <a:avLst/>
          </a:prstGeom>
        </p:spPr>
      </p:pic>
      <p:sp>
        <p:nvSpPr>
          <p:cNvPr id="19" name="TextBox 18">
            <a:extLst>
              <a:ext uri="{FF2B5EF4-FFF2-40B4-BE49-F238E27FC236}">
                <a16:creationId xmlns:a16="http://schemas.microsoft.com/office/drawing/2014/main" id="{5CE841CC-E341-0A4E-A9B5-2A072C98BA17}"/>
              </a:ext>
            </a:extLst>
          </p:cNvPr>
          <p:cNvSpPr txBox="1"/>
          <p:nvPr/>
        </p:nvSpPr>
        <p:spPr>
          <a:xfrm>
            <a:off x="6329780" y="2743200"/>
            <a:ext cx="5610686" cy="3770489"/>
          </a:xfrm>
          <a:prstGeom prst="rect">
            <a:avLst/>
          </a:prstGeom>
        </p:spPr>
        <p:txBody>
          <a:bodyPr vert="horz" lIns="109728" tIns="109728" rIns="109728" bIns="91440" rtlCol="0">
            <a:normAutofit/>
          </a:bodyPr>
          <a:lstStyle/>
          <a:p>
            <a:pPr>
              <a:lnSpc>
                <a:spcPct val="130000"/>
              </a:lnSpc>
              <a:spcBef>
                <a:spcPts val="930"/>
              </a:spcBef>
              <a:buFont typeface="Corbel" panose="020B0503020204020204" pitchFamily="34" charset="0"/>
              <a:buChar char="•"/>
            </a:pPr>
            <a:r>
              <a:rPr lang="en-US" sz="1000" b="0" i="0" spc="150" dirty="0">
                <a:solidFill>
                  <a:schemeClr val="tx1">
                    <a:lumMod val="75000"/>
                    <a:lumOff val="25000"/>
                  </a:schemeClr>
                </a:solidFill>
                <a:effectLst/>
              </a:rPr>
              <a:t>Basic </a:t>
            </a:r>
            <a:r>
              <a:rPr lang="en-US" sz="1000" b="1" i="0" u="none" strike="noStrike" spc="150" dirty="0">
                <a:solidFill>
                  <a:schemeClr val="tx1">
                    <a:lumMod val="75000"/>
                    <a:lumOff val="25000"/>
                  </a:schemeClr>
                </a:solidFill>
                <a:effectLst/>
                <a:hlinkClick r:id="rId3"/>
              </a:rPr>
              <a:t>foundational</a:t>
            </a:r>
            <a:r>
              <a:rPr lang="en-US" sz="1000" b="0" i="0" spc="150" dirty="0">
                <a:solidFill>
                  <a:schemeClr val="tx1">
                    <a:lumMod val="75000"/>
                    <a:lumOff val="25000"/>
                  </a:schemeClr>
                </a:solidFill>
                <a:effectLst/>
              </a:rPr>
              <a:t> classes, and building block services such as </a:t>
            </a:r>
            <a:r>
              <a:rPr lang="en-US" sz="1000" b="1" i="0" u="none" strike="noStrike" spc="150" dirty="0">
                <a:solidFill>
                  <a:schemeClr val="tx1">
                    <a:lumMod val="75000"/>
                    <a:lumOff val="25000"/>
                  </a:schemeClr>
                </a:solidFill>
                <a:effectLst/>
                <a:hlinkClick r:id="rId4"/>
              </a:rPr>
              <a:t>animation</a:t>
            </a:r>
            <a:r>
              <a:rPr lang="en-US" sz="1000" b="1" i="0" spc="150" dirty="0">
                <a:solidFill>
                  <a:schemeClr val="tx1">
                    <a:lumMod val="75000"/>
                    <a:lumOff val="25000"/>
                  </a:schemeClr>
                </a:solidFill>
                <a:effectLst/>
              </a:rPr>
              <a:t>, </a:t>
            </a:r>
            <a:r>
              <a:rPr lang="en-US" sz="1000" b="1" i="0" u="none" strike="noStrike" spc="150" dirty="0">
                <a:solidFill>
                  <a:schemeClr val="tx1">
                    <a:lumMod val="75000"/>
                    <a:lumOff val="25000"/>
                  </a:schemeClr>
                </a:solidFill>
                <a:effectLst/>
                <a:hlinkClick r:id="rId5"/>
              </a:rPr>
              <a:t>painting</a:t>
            </a:r>
            <a:r>
              <a:rPr lang="en-US" sz="1000" b="1" i="0" spc="150" dirty="0">
                <a:solidFill>
                  <a:schemeClr val="tx1">
                    <a:lumMod val="75000"/>
                    <a:lumOff val="25000"/>
                  </a:schemeClr>
                </a:solidFill>
                <a:effectLst/>
              </a:rPr>
              <a:t>, and </a:t>
            </a:r>
            <a:r>
              <a:rPr lang="en-US" sz="1000" b="1" i="0" u="none" strike="noStrike" spc="150" dirty="0">
                <a:solidFill>
                  <a:schemeClr val="tx1">
                    <a:lumMod val="75000"/>
                    <a:lumOff val="25000"/>
                  </a:schemeClr>
                </a:solidFill>
                <a:effectLst/>
                <a:hlinkClick r:id="rId6"/>
              </a:rPr>
              <a:t>gestures</a:t>
            </a:r>
            <a:r>
              <a:rPr lang="en-US" sz="1000" b="0" i="0" spc="150" dirty="0">
                <a:solidFill>
                  <a:schemeClr val="tx1">
                    <a:lumMod val="75000"/>
                    <a:lumOff val="25000"/>
                  </a:schemeClr>
                </a:solidFill>
                <a:effectLst/>
              </a:rPr>
              <a:t> that offer commonly used abstractions over the underlying foundation.</a:t>
            </a:r>
          </a:p>
          <a:p>
            <a:pPr>
              <a:lnSpc>
                <a:spcPct val="130000"/>
              </a:lnSpc>
              <a:spcBef>
                <a:spcPts val="930"/>
              </a:spcBef>
              <a:buFont typeface="Corbel" panose="020B0503020204020204" pitchFamily="34" charset="0"/>
              <a:buChar char="•"/>
            </a:pPr>
            <a:r>
              <a:rPr lang="en-US" sz="1000" b="0" i="0" spc="150" dirty="0">
                <a:solidFill>
                  <a:schemeClr val="tx1">
                    <a:lumMod val="75000"/>
                    <a:lumOff val="25000"/>
                  </a:schemeClr>
                </a:solidFill>
                <a:effectLst/>
              </a:rPr>
              <a:t>The </a:t>
            </a:r>
            <a:r>
              <a:rPr lang="en-US" sz="1000" b="1" i="0" u="none" strike="noStrike" spc="150" dirty="0">
                <a:solidFill>
                  <a:schemeClr val="tx1">
                    <a:lumMod val="75000"/>
                    <a:lumOff val="25000"/>
                  </a:schemeClr>
                </a:solidFill>
                <a:effectLst/>
                <a:hlinkClick r:id="rId7"/>
              </a:rPr>
              <a:t>rendering layer</a:t>
            </a:r>
            <a:r>
              <a:rPr lang="en-US" sz="1000" b="0" i="0" spc="150" dirty="0">
                <a:solidFill>
                  <a:schemeClr val="tx1">
                    <a:lumMod val="75000"/>
                    <a:lumOff val="25000"/>
                  </a:schemeClr>
                </a:solidFill>
                <a:effectLst/>
              </a:rPr>
              <a:t> provides an abstraction for dealing with layout. With this layer, you can build a tree of </a:t>
            </a:r>
            <a:r>
              <a:rPr lang="en-US" sz="1000" b="0" i="0" spc="150" dirty="0" err="1">
                <a:solidFill>
                  <a:schemeClr val="tx1">
                    <a:lumMod val="75000"/>
                    <a:lumOff val="25000"/>
                  </a:schemeClr>
                </a:solidFill>
                <a:effectLst/>
              </a:rPr>
              <a:t>renderable</a:t>
            </a:r>
            <a:r>
              <a:rPr lang="en-US" sz="1000" b="0" i="0" spc="150" dirty="0">
                <a:solidFill>
                  <a:schemeClr val="tx1">
                    <a:lumMod val="75000"/>
                    <a:lumOff val="25000"/>
                  </a:schemeClr>
                </a:solidFill>
                <a:effectLst/>
              </a:rPr>
              <a:t> objects. You can manipulate these objects dynamically, with the tree automatically updating the layout to reflect your changes.</a:t>
            </a:r>
          </a:p>
          <a:p>
            <a:pPr>
              <a:lnSpc>
                <a:spcPct val="130000"/>
              </a:lnSpc>
              <a:spcBef>
                <a:spcPts val="930"/>
              </a:spcBef>
              <a:buFont typeface="Corbel" panose="020B0503020204020204" pitchFamily="34" charset="0"/>
              <a:buChar char="•"/>
            </a:pPr>
            <a:r>
              <a:rPr lang="en-US" sz="1000" b="0" i="0" spc="150" dirty="0">
                <a:solidFill>
                  <a:schemeClr val="tx1">
                    <a:lumMod val="75000"/>
                    <a:lumOff val="25000"/>
                  </a:schemeClr>
                </a:solidFill>
                <a:effectLst/>
              </a:rPr>
              <a:t>The </a:t>
            </a:r>
            <a:r>
              <a:rPr lang="en-US" sz="1000" b="1" i="0" u="none" strike="noStrike" spc="150" dirty="0">
                <a:solidFill>
                  <a:schemeClr val="tx1">
                    <a:lumMod val="75000"/>
                    <a:lumOff val="25000"/>
                  </a:schemeClr>
                </a:solidFill>
                <a:effectLst/>
                <a:hlinkClick r:id="rId8"/>
              </a:rPr>
              <a:t>widgets layer</a:t>
            </a:r>
            <a:r>
              <a:rPr lang="en-US" sz="1000" b="0" i="0" spc="150" dirty="0">
                <a:solidFill>
                  <a:schemeClr val="tx1">
                    <a:lumMod val="75000"/>
                    <a:lumOff val="25000"/>
                  </a:schemeClr>
                </a:solidFill>
                <a:effectLst/>
              </a:rPr>
              <a:t> is a composition abstraction. Each render object in the rendering layer has a corresponding class in the widgets layer. In addition, the widgets layer allows you to define combinations of classes that you can reuse. This is the layer at which the reactive programming model is introduced.</a:t>
            </a:r>
          </a:p>
          <a:p>
            <a:pPr>
              <a:lnSpc>
                <a:spcPct val="130000"/>
              </a:lnSpc>
              <a:spcBef>
                <a:spcPts val="930"/>
              </a:spcBef>
              <a:buFont typeface="Corbel" panose="020B0503020204020204" pitchFamily="34" charset="0"/>
              <a:buChar char="•"/>
            </a:pPr>
            <a:r>
              <a:rPr lang="en-US" sz="1000" b="0" i="0" spc="150" dirty="0">
                <a:solidFill>
                  <a:schemeClr val="tx1">
                    <a:lumMod val="75000"/>
                    <a:lumOff val="25000"/>
                  </a:schemeClr>
                </a:solidFill>
                <a:effectLst/>
              </a:rPr>
              <a:t>The </a:t>
            </a:r>
            <a:r>
              <a:rPr lang="en-US" sz="1000" b="1" i="0" u="none" strike="noStrike" spc="150" dirty="0">
                <a:solidFill>
                  <a:schemeClr val="tx1">
                    <a:lumMod val="75000"/>
                    <a:lumOff val="25000"/>
                  </a:schemeClr>
                </a:solidFill>
                <a:effectLst/>
                <a:hlinkClick r:id="rId9"/>
              </a:rPr>
              <a:t>Material</a:t>
            </a:r>
            <a:r>
              <a:rPr lang="en-US" sz="1000" b="0" i="0" spc="150" dirty="0">
                <a:solidFill>
                  <a:schemeClr val="tx1">
                    <a:lumMod val="75000"/>
                    <a:lumOff val="25000"/>
                  </a:schemeClr>
                </a:solidFill>
                <a:effectLst/>
              </a:rPr>
              <a:t> and </a:t>
            </a:r>
            <a:r>
              <a:rPr lang="en-US" sz="1000" b="1" i="0" u="none" strike="noStrike" spc="150" dirty="0">
                <a:solidFill>
                  <a:schemeClr val="tx1">
                    <a:lumMod val="75000"/>
                    <a:lumOff val="25000"/>
                  </a:schemeClr>
                </a:solidFill>
                <a:effectLst/>
                <a:hlinkClick r:id="rId10"/>
              </a:rPr>
              <a:t>Cupertino</a:t>
            </a:r>
            <a:r>
              <a:rPr lang="en-US" sz="1000" b="0" i="0" spc="150" dirty="0">
                <a:solidFill>
                  <a:schemeClr val="tx1">
                    <a:lumMod val="75000"/>
                    <a:lumOff val="25000"/>
                  </a:schemeClr>
                </a:solidFill>
                <a:effectLst/>
              </a:rPr>
              <a:t> libraries offer comprehensive sets of controls that use the widget layer’s composition primitives to implement the Material or iOS design languages.</a:t>
            </a:r>
          </a:p>
        </p:txBody>
      </p:sp>
    </p:spTree>
    <p:extLst>
      <p:ext uri="{BB962C8B-B14F-4D97-AF65-F5344CB8AC3E}">
        <p14:creationId xmlns:p14="http://schemas.microsoft.com/office/powerpoint/2010/main" val="2363235227"/>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0CC69C7ADE744682C99A805A728072" ma:contentTypeVersion="4" ma:contentTypeDescription="Create a new document." ma:contentTypeScope="" ma:versionID="5c1c455b897cec255d44936733e1fd82">
  <xsd:schema xmlns:xsd="http://www.w3.org/2001/XMLSchema" xmlns:xs="http://www.w3.org/2001/XMLSchema" xmlns:p="http://schemas.microsoft.com/office/2006/metadata/properties" xmlns:ns2="0c5c9d22-122a-41db-8eb5-84cde312d90b" targetNamespace="http://schemas.microsoft.com/office/2006/metadata/properties" ma:root="true" ma:fieldsID="2dcc7d76ddd75ac1f5edf52991883872" ns2:_="">
    <xsd:import namespace="0c5c9d22-122a-41db-8eb5-84cde312d90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5c9d22-122a-41db-8eb5-84cde312d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89DED3-8F8F-4C82-941E-073B06DD94CE}"/>
</file>

<file path=customXml/itemProps2.xml><?xml version="1.0" encoding="utf-8"?>
<ds:datastoreItem xmlns:ds="http://schemas.openxmlformats.org/officeDocument/2006/customXml" ds:itemID="{AC03FE83-FE3B-4AA3-B8BB-2B5EFA765579}"/>
</file>

<file path=customXml/itemProps3.xml><?xml version="1.0" encoding="utf-8"?>
<ds:datastoreItem xmlns:ds="http://schemas.openxmlformats.org/officeDocument/2006/customXml" ds:itemID="{CA59767C-2C1A-4557-AAC0-E96270410292}"/>
</file>

<file path=docProps/app.xml><?xml version="1.0" encoding="utf-8"?>
<Properties xmlns="http://schemas.openxmlformats.org/officeDocument/2006/extended-properties" xmlns:vt="http://schemas.openxmlformats.org/officeDocument/2006/docPropsVTypes">
  <TotalTime>3060</TotalTime>
  <Words>888</Words>
  <Application>Microsoft Macintosh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Meiryo</vt:lpstr>
      <vt:lpstr>Arial</vt:lpstr>
      <vt:lpstr>Corbel</vt:lpstr>
      <vt:lpstr>SketchLinesVTI</vt:lpstr>
      <vt:lpstr>Introduction to Flutter</vt:lpstr>
      <vt:lpstr>Previous Dev. Platforms</vt:lpstr>
      <vt:lpstr>New concept Dev. Platforms</vt:lpstr>
      <vt:lpstr>What is Flutter?</vt:lpstr>
      <vt:lpstr>Dart?</vt:lpstr>
      <vt:lpstr>Flutter vs Dart</vt:lpstr>
      <vt:lpstr>Flutter Architecture</vt:lpstr>
      <vt:lpstr>Outline</vt:lpstr>
      <vt:lpstr>Architecture Layers</vt:lpstr>
      <vt:lpstr>Reactive user interfaces</vt:lpstr>
      <vt:lpstr>Widgets</vt:lpstr>
      <vt:lpstr>PowerPoint Presentation</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Flutter</dc:title>
  <dc:creator>vachee SIT-STAFF</dc:creator>
  <cp:lastModifiedBy>VAJIRASAK VANIJJA</cp:lastModifiedBy>
  <cp:revision>7</cp:revision>
  <dcterms:created xsi:type="dcterms:W3CDTF">2021-01-07T08:40:42Z</dcterms:created>
  <dcterms:modified xsi:type="dcterms:W3CDTF">2023-01-20T17:05:07Z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0x0101008E0CC69C7ADE744682C99A805A728072</vt:lpwstr>
  </property>
</Properties>
</file>