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8" r:id="rId4"/>
    <p:sldId id="272" r:id="rId5"/>
    <p:sldId id="265" r:id="rId6"/>
    <p:sldId id="269" r:id="rId7"/>
    <p:sldId id="266" r:id="rId8"/>
    <p:sldId id="270" r:id="rId9"/>
    <p:sldId id="267" r:id="rId10"/>
    <p:sldId id="271" r:id="rId11"/>
    <p:sldId id="257" r:id="rId12"/>
    <p:sldId id="275" r:id="rId13"/>
    <p:sldId id="263" r:id="rId14"/>
    <p:sldId id="273" r:id="rId15"/>
    <p:sldId id="277" r:id="rId16"/>
    <p:sldId id="278" r:id="rId17"/>
    <p:sldId id="279" r:id="rId18"/>
    <p:sldId id="280" r:id="rId19"/>
    <p:sldId id="281" r:id="rId20"/>
    <p:sldId id="282" r:id="rId21"/>
    <p:sldId id="285" r:id="rId22"/>
    <p:sldId id="283" r:id="rId23"/>
    <p:sldId id="28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3AD8F-1C8B-40DE-A4C1-271CBA4AEF1B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E221A-5764-4C39-8C32-6B644E3A1E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7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E221A-5764-4C39-8C32-6B644E3A1E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E221A-5764-4C39-8C32-6B644E3A1E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E221A-5764-4C39-8C32-6B644E3A1E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1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E221A-5764-4C39-8C32-6B644E3A1E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84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E221A-5764-4C39-8C32-6B644E3A1E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실기시험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ko-KR" altLang="en-US" sz="2000" b="1" dirty="0">
                <a:solidFill>
                  <a:srgbClr val="0070C0"/>
                </a:solidFill>
              </a:rPr>
              <a:t>번</a:t>
            </a:r>
            <a:r>
              <a:rPr lang="en-US" altLang="ko-KR" sz="2000" b="1" dirty="0">
                <a:solidFill>
                  <a:srgbClr val="0070C0"/>
                </a:solidFill>
              </a:rPr>
              <a:t>) [</a:t>
            </a:r>
            <a:r>
              <a:rPr lang="ko-KR" altLang="en-US" sz="2000" b="1" dirty="0">
                <a:solidFill>
                  <a:srgbClr val="0070C0"/>
                </a:solidFill>
              </a:rPr>
              <a:t>구매 테이블 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en-US" altLang="ko-KR" sz="2000" b="1" dirty="0" err="1">
                <a:solidFill>
                  <a:srgbClr val="0070C0"/>
                </a:solidFill>
              </a:rPr>
              <a:t>BIT_BuyDrink</a:t>
            </a:r>
            <a:r>
              <a:rPr lang="en-US" altLang="ko-KR" sz="2000" b="1" dirty="0">
                <a:solidFill>
                  <a:srgbClr val="0070C0"/>
                </a:solidFill>
              </a:rPr>
              <a:t> ] </a:t>
            </a:r>
            <a:r>
              <a:rPr lang="ko-KR" altLang="en-US" sz="2000" b="1" dirty="0">
                <a:solidFill>
                  <a:srgbClr val="0070C0"/>
                </a:solidFill>
              </a:rPr>
              <a:t>쿼리문을 복사해 주세요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endParaRPr lang="en-US" altLang="ko-KR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720840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bit_buydrink</a:t>
            </a:r>
            <a:r>
              <a:rPr lang="ko-KR" altLang="en-US" dirty="0"/>
              <a:t>(</a:t>
            </a:r>
          </a:p>
          <a:p>
            <a:r>
              <a:rPr lang="ko-KR" altLang="en-US" dirty="0" err="1"/>
              <a:t>buydrinkid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 </a:t>
            </a:r>
            <a:r>
              <a:rPr lang="ko-KR" altLang="en-US" dirty="0" err="1"/>
              <a:t>auto_increment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memberid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drinkid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count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totalmoney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(</a:t>
            </a:r>
            <a:r>
              <a:rPr lang="ko-KR" altLang="en-US" dirty="0" err="1"/>
              <a:t>buydrinkid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foreign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(</a:t>
            </a:r>
            <a:r>
              <a:rPr lang="ko-KR" altLang="en-US" dirty="0" err="1"/>
              <a:t>memberid</a:t>
            </a:r>
            <a:r>
              <a:rPr lang="ko-KR" altLang="en-US" dirty="0"/>
              <a:t>) </a:t>
            </a:r>
            <a:r>
              <a:rPr lang="ko-KR" altLang="en-US" dirty="0" err="1"/>
              <a:t>references</a:t>
            </a:r>
            <a:r>
              <a:rPr lang="ko-KR" altLang="en-US" dirty="0"/>
              <a:t> </a:t>
            </a:r>
            <a:r>
              <a:rPr lang="ko-KR" altLang="en-US" dirty="0" err="1"/>
              <a:t>bit_member</a:t>
            </a:r>
            <a:r>
              <a:rPr lang="ko-KR" altLang="en-US" dirty="0"/>
              <a:t>(</a:t>
            </a:r>
            <a:r>
              <a:rPr lang="ko-KR" altLang="en-US" dirty="0" err="1"/>
              <a:t>memberid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foreign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(</a:t>
            </a:r>
            <a:r>
              <a:rPr lang="ko-KR" altLang="en-US" dirty="0" err="1"/>
              <a:t>drinkid</a:t>
            </a:r>
            <a:r>
              <a:rPr lang="ko-KR" altLang="en-US" dirty="0"/>
              <a:t>) </a:t>
            </a:r>
            <a:r>
              <a:rPr lang="ko-KR" altLang="en-US" dirty="0" err="1"/>
              <a:t>references</a:t>
            </a:r>
            <a:r>
              <a:rPr lang="ko-KR" altLang="en-US" dirty="0"/>
              <a:t> </a:t>
            </a:r>
            <a:r>
              <a:rPr lang="ko-KR" altLang="en-US" dirty="0" err="1"/>
              <a:t>bit_drink</a:t>
            </a:r>
            <a:r>
              <a:rPr lang="ko-KR" altLang="en-US" dirty="0"/>
              <a:t>(</a:t>
            </a:r>
            <a:r>
              <a:rPr lang="ko-KR" altLang="en-US" dirty="0" err="1"/>
              <a:t>drinkid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6567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클래스 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8EAEE3-9DBD-4C4D-AAE1-F41F440C7D2D}"/>
              </a:ext>
            </a:extLst>
          </p:cNvPr>
          <p:cNvSpPr/>
          <p:nvPr/>
        </p:nvSpPr>
        <p:spPr>
          <a:xfrm>
            <a:off x="899592" y="1556792"/>
            <a:ext cx="201622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A6E99F-13C9-451E-95F5-F324D1858FD4}"/>
              </a:ext>
            </a:extLst>
          </p:cNvPr>
          <p:cNvSpPr/>
          <p:nvPr/>
        </p:nvSpPr>
        <p:spPr>
          <a:xfrm>
            <a:off x="3203848" y="1556792"/>
            <a:ext cx="201622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1A2448-959E-43A6-91D9-DEB1AD089BCD}"/>
              </a:ext>
            </a:extLst>
          </p:cNvPr>
          <p:cNvSpPr/>
          <p:nvPr/>
        </p:nvSpPr>
        <p:spPr>
          <a:xfrm>
            <a:off x="899592" y="2852936"/>
            <a:ext cx="432048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7ACE0-A8E9-44C3-8C64-D8563019F8E3}"/>
              </a:ext>
            </a:extLst>
          </p:cNvPr>
          <p:cNvSpPr/>
          <p:nvPr/>
        </p:nvSpPr>
        <p:spPr>
          <a:xfrm>
            <a:off x="899592" y="4108240"/>
            <a:ext cx="432048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BitDB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A3468224-AE24-413C-95FB-4A5F137721F6}"/>
              </a:ext>
            </a:extLst>
          </p:cNvPr>
          <p:cNvSpPr/>
          <p:nvPr/>
        </p:nvSpPr>
        <p:spPr>
          <a:xfrm>
            <a:off x="3540024" y="5301208"/>
            <a:ext cx="1656184" cy="7143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358869-9EB7-4C0B-8EBA-D85CE6A37A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15816" y="206084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7E00E3E-7E93-4F2A-97AB-B7836F291E4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11960" y="2564904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3CD7BF-BFF3-4A06-8B0C-91158DC08098}"/>
              </a:ext>
            </a:extLst>
          </p:cNvPr>
          <p:cNvCxnSpPr>
            <a:cxnSpLocks/>
          </p:cNvCxnSpPr>
          <p:nvPr/>
        </p:nvCxnSpPr>
        <p:spPr>
          <a:xfrm>
            <a:off x="2987824" y="3820208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2F584-FBAC-448E-B85C-A8CE769F8856}"/>
              </a:ext>
            </a:extLst>
          </p:cNvPr>
          <p:cNvCxnSpPr>
            <a:cxnSpLocks/>
          </p:cNvCxnSpPr>
          <p:nvPr/>
        </p:nvCxnSpPr>
        <p:spPr>
          <a:xfrm>
            <a:off x="4368116" y="5116352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20C0F4-3F57-4D21-970A-B76B8759B68F}"/>
              </a:ext>
            </a:extLst>
          </p:cNvPr>
          <p:cNvSpPr/>
          <p:nvPr/>
        </p:nvSpPr>
        <p:spPr>
          <a:xfrm>
            <a:off x="5508104" y="1556792"/>
            <a:ext cx="20162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BitGlobal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224BC-998A-42F3-BB12-2AEDC329649B}"/>
              </a:ext>
            </a:extLst>
          </p:cNvPr>
          <p:cNvSpPr txBox="1"/>
          <p:nvPr/>
        </p:nvSpPr>
        <p:spPr>
          <a:xfrm>
            <a:off x="112847" y="991932"/>
            <a:ext cx="691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아래 클래스 구조로 클래스를 정의하세요</a:t>
            </a:r>
            <a:r>
              <a:rPr lang="en-US" altLang="ko-KR" b="1" dirty="0"/>
              <a:t>.</a:t>
            </a:r>
            <a:endParaRPr lang="en-US" altLang="ko-KR" sz="1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클래스 구조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224BC-998A-42F3-BB12-2AEDC329649B}"/>
              </a:ext>
            </a:extLst>
          </p:cNvPr>
          <p:cNvSpPr txBox="1"/>
          <p:nvPr/>
        </p:nvSpPr>
        <p:spPr>
          <a:xfrm>
            <a:off x="112846" y="991932"/>
            <a:ext cx="8779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6</a:t>
            </a:r>
            <a:r>
              <a:rPr lang="ko-KR" altLang="en-US" b="1" dirty="0">
                <a:solidFill>
                  <a:srgbClr val="0070C0"/>
                </a:solidFill>
              </a:rPr>
              <a:t>번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아래 클래스 구조로 클래스를 정의하세요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endParaRPr lang="en-US" altLang="ko-KR" sz="1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ko-KR" altLang="en-US" b="1" dirty="0">
                <a:solidFill>
                  <a:srgbClr val="0070C0"/>
                </a:solidFill>
              </a:rPr>
              <a:t>이클립스의 생성된 클래스 구성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src</a:t>
            </a:r>
            <a:r>
              <a:rPr lang="ko-KR" altLang="en-US" b="1" dirty="0">
                <a:solidFill>
                  <a:srgbClr val="0070C0"/>
                </a:solidFill>
              </a:rPr>
              <a:t>폴더의 하위 클래스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r>
              <a:rPr lang="ko-KR" altLang="en-US" b="1" dirty="0">
                <a:solidFill>
                  <a:srgbClr val="0070C0"/>
                </a:solidFill>
              </a:rPr>
              <a:t>을 복사해 주세요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en-US" altLang="ko-KR" sz="1800" b="1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2276872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예시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복사 후 지워주세요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007814"/>
            <a:ext cx="34861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메뉴 구성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7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~8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구현 기능</a:t>
            </a:r>
            <a:r>
              <a:rPr lang="en-US" altLang="ko-KR" sz="1400" b="1" dirty="0">
                <a:solidFill>
                  <a:srgbClr val="0070C0"/>
                </a:solidFill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</a:rPr>
              <a:t>아래 내용에 맞게 메뉴</a:t>
            </a:r>
            <a:r>
              <a:rPr lang="en-US" altLang="ko-KR" sz="1400" b="1" dirty="0">
                <a:solidFill>
                  <a:srgbClr val="0070C0"/>
                </a:solidFill>
              </a:rPr>
              <a:t>, Run</a:t>
            </a:r>
            <a:r>
              <a:rPr lang="ko-KR" altLang="en-US" sz="1400" b="1" dirty="0">
                <a:solidFill>
                  <a:srgbClr val="0070C0"/>
                </a:solidFill>
              </a:rPr>
              <a:t>의 </a:t>
            </a:r>
            <a:r>
              <a:rPr lang="ko-KR" altLang="en-US" sz="1400" b="1" dirty="0" err="1">
                <a:solidFill>
                  <a:srgbClr val="0070C0"/>
                </a:solidFill>
              </a:rPr>
              <a:t>분기문</a:t>
            </a:r>
            <a:r>
              <a:rPr lang="en-US" altLang="ko-KR" sz="1400" b="1" dirty="0">
                <a:solidFill>
                  <a:srgbClr val="0070C0"/>
                </a:solidFill>
              </a:rPr>
              <a:t>, Manager</a:t>
            </a:r>
            <a:r>
              <a:rPr lang="ko-KR" altLang="en-US" sz="1400" b="1" dirty="0">
                <a:solidFill>
                  <a:srgbClr val="0070C0"/>
                </a:solidFill>
              </a:rPr>
              <a:t>의 기능함수를 구현하세요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       </a:t>
            </a:r>
            <a:r>
              <a:rPr lang="en-US" altLang="ko-KR" sz="1400" b="1" dirty="0" err="1">
                <a:solidFill>
                  <a:srgbClr val="0070C0"/>
                </a:solidFill>
              </a:rPr>
              <a:t>WbGlobal</a:t>
            </a:r>
            <a:r>
              <a:rPr lang="ko-KR" altLang="en-US" sz="1400" b="1" dirty="0">
                <a:solidFill>
                  <a:srgbClr val="0070C0"/>
                </a:solidFill>
              </a:rPr>
              <a:t>클래스에 정의된 메뉴코드</a:t>
            </a:r>
            <a:r>
              <a:rPr lang="en-US" altLang="ko-KR" sz="1400" b="1" dirty="0">
                <a:solidFill>
                  <a:srgbClr val="0070C0"/>
                </a:solidFill>
              </a:rPr>
              <a:t>(7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  <a:r>
              <a:rPr lang="ko-KR" altLang="en-US" sz="1400" b="1" dirty="0">
                <a:solidFill>
                  <a:srgbClr val="0070C0"/>
                </a:solidFill>
              </a:rPr>
              <a:t>와 </a:t>
            </a:r>
            <a:r>
              <a:rPr lang="en-US" altLang="ko-KR" sz="1400" b="1" dirty="0">
                <a:solidFill>
                  <a:srgbClr val="0070C0"/>
                </a:solidFill>
              </a:rPr>
              <a:t>App</a:t>
            </a:r>
            <a:r>
              <a:rPr lang="ko-KR" altLang="en-US" sz="1400" b="1" dirty="0">
                <a:solidFill>
                  <a:srgbClr val="0070C0"/>
                </a:solidFill>
              </a:rPr>
              <a:t>클래스의 </a:t>
            </a:r>
            <a:r>
              <a:rPr lang="en-US" altLang="ko-KR" sz="1400" b="1" dirty="0">
                <a:solidFill>
                  <a:srgbClr val="0070C0"/>
                </a:solidFill>
              </a:rPr>
              <a:t>Run</a:t>
            </a:r>
            <a:r>
              <a:rPr lang="ko-KR" altLang="en-US" sz="1400" b="1" dirty="0">
                <a:solidFill>
                  <a:srgbClr val="0070C0"/>
                </a:solidFill>
              </a:rPr>
              <a:t>에 구현된 </a:t>
            </a:r>
            <a:r>
              <a:rPr lang="en-US" altLang="ko-KR" sz="1400" b="1" dirty="0">
                <a:solidFill>
                  <a:srgbClr val="0070C0"/>
                </a:solidFill>
              </a:rPr>
              <a:t>switch</a:t>
            </a:r>
            <a:r>
              <a:rPr lang="ko-KR" altLang="en-US" sz="1400" b="1" dirty="0">
                <a:solidFill>
                  <a:srgbClr val="0070C0"/>
                </a:solidFill>
              </a:rPr>
              <a:t>코드</a:t>
            </a:r>
            <a:r>
              <a:rPr lang="en-US" altLang="ko-KR" sz="1400" b="1" dirty="0">
                <a:solidFill>
                  <a:srgbClr val="0070C0"/>
                </a:solidFill>
              </a:rPr>
              <a:t>(8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  <a:r>
              <a:rPr lang="ko-KR" altLang="en-US" sz="1400" b="1" dirty="0">
                <a:solidFill>
                  <a:srgbClr val="0070C0"/>
                </a:solidFill>
              </a:rPr>
              <a:t>를 복사해 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[0] </a:t>
            </a:r>
            <a:r>
              <a:rPr lang="ko-KR" altLang="en-US" sz="1400" dirty="0"/>
              <a:t>프로그램 종료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[1] </a:t>
            </a:r>
            <a:r>
              <a:rPr lang="ko-KR" altLang="en-US" sz="1400" dirty="0"/>
              <a:t>회원 등록  </a:t>
            </a:r>
            <a:r>
              <a:rPr lang="en-US" altLang="ko-KR" sz="1400" dirty="0"/>
              <a:t>[2] </a:t>
            </a:r>
            <a:r>
              <a:rPr lang="ko-KR" altLang="en-US" sz="1400" dirty="0"/>
              <a:t>회원전체출력 </a:t>
            </a:r>
            <a:r>
              <a:rPr lang="en-US" altLang="ko-KR" sz="1400" dirty="0"/>
              <a:t>[3] </a:t>
            </a:r>
            <a:r>
              <a:rPr lang="ko-KR" altLang="en-US" sz="1400" dirty="0"/>
              <a:t>음료수 등록  </a:t>
            </a:r>
            <a:r>
              <a:rPr lang="en-US" altLang="ko-KR" sz="1400" dirty="0"/>
              <a:t>[4]</a:t>
            </a:r>
            <a:r>
              <a:rPr lang="ko-KR" altLang="en-US" sz="1400" dirty="0"/>
              <a:t>음료수 전체출력 </a:t>
            </a:r>
            <a:r>
              <a:rPr lang="en-US" altLang="ko-KR" sz="1400" dirty="0"/>
              <a:t>[5] </a:t>
            </a:r>
            <a:r>
              <a:rPr lang="ko-KR" altLang="en-US" sz="1400" dirty="0"/>
              <a:t>등급테이블 전체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[6] </a:t>
            </a:r>
            <a:r>
              <a:rPr lang="ko-KR" altLang="en-US" sz="1400" dirty="0"/>
              <a:t>구매테이블 출력 </a:t>
            </a:r>
            <a:r>
              <a:rPr lang="en-US" altLang="ko-KR" sz="1400" dirty="0"/>
              <a:t>[7] </a:t>
            </a:r>
            <a:r>
              <a:rPr lang="ko-KR" altLang="en-US" sz="1400" dirty="0"/>
              <a:t>음료수 구매 </a:t>
            </a:r>
            <a:r>
              <a:rPr lang="en-US" altLang="ko-KR" sz="1400" dirty="0"/>
              <a:t>[8] </a:t>
            </a:r>
            <a:r>
              <a:rPr lang="ko-KR" altLang="en-US" sz="1400" dirty="0"/>
              <a:t>회원 구매 정보 검색 </a:t>
            </a:r>
            <a:r>
              <a:rPr lang="en-US" altLang="ko-KR" sz="1400" dirty="0"/>
              <a:t>[9] </a:t>
            </a:r>
            <a:r>
              <a:rPr lang="ko-KR" altLang="en-US" sz="1400" dirty="0"/>
              <a:t>가장 많이 판매된 음료수 정보 출력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ko-KR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9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1) </a:t>
            </a:r>
            <a:r>
              <a:rPr lang="ko-KR" altLang="en-US" sz="1400" dirty="0"/>
              <a:t>회원 등록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</a:t>
            </a:r>
            <a:r>
              <a:rPr lang="ko-KR" altLang="en-US" sz="1400" dirty="0"/>
              <a:t>회원번호</a:t>
            </a:r>
            <a:r>
              <a:rPr lang="en-US" altLang="ko-KR" sz="1400" dirty="0"/>
              <a:t>, </a:t>
            </a:r>
            <a:r>
              <a:rPr lang="ko-KR" altLang="en-US" sz="1400" dirty="0"/>
              <a:t>고객이름을 입력 받아 회원테이블에 저장</a:t>
            </a:r>
            <a:r>
              <a:rPr lang="en-US" altLang="ko-KR" sz="1400" dirty="0"/>
              <a:t>(</a:t>
            </a:r>
            <a:r>
              <a:rPr lang="ko-KR" altLang="en-US" sz="1400" dirty="0"/>
              <a:t>등급은 기본값 </a:t>
            </a:r>
            <a:r>
              <a:rPr lang="en-US" altLang="ko-KR" sz="1400" dirty="0"/>
              <a:t>NORMAL)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2328251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try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String Insert = "insert into </a:t>
            </a:r>
            <a:r>
              <a:rPr lang="en-US" altLang="ko-KR" dirty="0" err="1">
                <a:latin typeface="Consolas" panose="020B0609020204030204" pitchFamily="49" charset="0"/>
              </a:rPr>
              <a:t>bit_member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memberid</a:t>
            </a:r>
            <a:r>
              <a:rPr lang="en-US" altLang="ko-KR" dirty="0">
                <a:latin typeface="Consolas" panose="020B0609020204030204" pitchFamily="49" charset="0"/>
              </a:rPr>
              <a:t> ,</a:t>
            </a:r>
            <a:r>
              <a:rPr lang="en-US" altLang="ko-KR" dirty="0" err="1">
                <a:latin typeface="Consolas" panose="020B0609020204030204" pitchFamily="49" charset="0"/>
              </a:rPr>
              <a:t>name,level</a:t>
            </a:r>
            <a:r>
              <a:rPr lang="en-US" altLang="ko-KR" dirty="0">
                <a:latin typeface="Consolas" panose="020B0609020204030204" pitchFamily="49" charset="0"/>
              </a:rPr>
              <a:t>) values(?,?,\"normal\");";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PreparedStatement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sment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con.prepareStatement</a:t>
            </a:r>
            <a:r>
              <a:rPr lang="en-US" altLang="ko-KR" dirty="0">
                <a:latin typeface="Consolas" panose="020B0609020204030204" pitchFamily="49" charset="0"/>
              </a:rPr>
              <a:t>(Insert);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sment.setString</a:t>
            </a:r>
            <a:r>
              <a:rPr lang="en-US" altLang="ko-KR" dirty="0">
                <a:latin typeface="Consolas" panose="020B0609020204030204" pitchFamily="49" charset="0"/>
              </a:rPr>
              <a:t>(1, id);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sment.setString</a:t>
            </a:r>
            <a:r>
              <a:rPr lang="en-US" altLang="ko-KR" dirty="0">
                <a:latin typeface="Consolas" panose="020B0609020204030204" pitchFamily="49" charset="0"/>
              </a:rPr>
              <a:t>(2, name);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sment.executeUpdate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sment.close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if 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con.commit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return false;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 catch (Exception 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return false;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12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10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2) </a:t>
            </a:r>
            <a:r>
              <a:rPr lang="ko-KR" altLang="en-US" sz="1400" dirty="0"/>
              <a:t>회원 전체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</a:t>
            </a:r>
            <a:r>
              <a:rPr lang="ko-KR" altLang="en-US" sz="1400" dirty="0"/>
              <a:t>전체 회원의 회원번호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등급을 출력해 주세요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42844" y="2852936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try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select = "select * from </a:t>
            </a:r>
            <a:r>
              <a:rPr lang="en-US" altLang="ko-KR" sz="1000" dirty="0" err="1">
                <a:latin typeface="Consolas" panose="020B0609020204030204" pitchFamily="49" charset="0"/>
              </a:rPr>
              <a:t>bit_member</a:t>
            </a:r>
            <a:r>
              <a:rPr lang="en-US" altLang="ko-KR" sz="1000" dirty="0">
                <a:latin typeface="Consolas" panose="020B0609020204030204" pitchFamily="49" charset="0"/>
              </a:rPr>
              <a:t>;";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PreparedStatement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sment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con.prepareStatement</a:t>
            </a:r>
            <a:r>
              <a:rPr lang="en-US" altLang="ko-KR" sz="1000" dirty="0">
                <a:latin typeface="Consolas" panose="020B0609020204030204" pitchFamily="49" charset="0"/>
              </a:rPr>
              <a:t>(select);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//----------------</a:t>
            </a:r>
            <a:r>
              <a:rPr lang="ko-KR" altLang="en-US" sz="1000" dirty="0" err="1">
                <a:latin typeface="Consolas" panose="020B0609020204030204" pitchFamily="49" charset="0"/>
              </a:rPr>
              <a:t>명령객체</a:t>
            </a:r>
            <a:r>
              <a:rPr lang="ko-KR" altLang="en-US" sz="1000" dirty="0">
                <a:latin typeface="Consolas" panose="020B0609020204030204" pitchFamily="49" charset="0"/>
              </a:rPr>
              <a:t> 처리 끝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ResultSet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rs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sment.executeQuery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ArrayList</a:t>
            </a:r>
            <a:r>
              <a:rPr lang="en-US" altLang="ko-KR" sz="1000" dirty="0">
                <a:latin typeface="Consolas" panose="020B0609020204030204" pitchFamily="49" charset="0"/>
              </a:rPr>
              <a:t>&lt;Member&gt; mem = new </a:t>
            </a:r>
            <a:r>
              <a:rPr lang="en-US" altLang="ko-KR" sz="1000" dirty="0" err="1">
                <a:latin typeface="Consolas" panose="020B0609020204030204" pitchFamily="49" charset="0"/>
              </a:rPr>
              <a:t>ArrayList</a:t>
            </a:r>
            <a:r>
              <a:rPr lang="en-US" altLang="ko-KR" sz="1000" dirty="0">
                <a:latin typeface="Consolas" panose="020B0609020204030204" pitchFamily="49" charset="0"/>
              </a:rPr>
              <a:t>&lt;Member&gt;();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while(</a:t>
            </a:r>
            <a:r>
              <a:rPr lang="en-US" altLang="ko-KR" sz="1000" dirty="0" err="1">
                <a:latin typeface="Consolas" panose="020B0609020204030204" pitchFamily="49" charset="0"/>
              </a:rPr>
              <a:t>rs.next</a:t>
            </a:r>
            <a:r>
              <a:rPr lang="en-US" altLang="ko-KR" sz="1000" dirty="0">
                <a:latin typeface="Consolas" panose="020B0609020204030204" pitchFamily="49" charset="0"/>
              </a:rPr>
              <a:t>()){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Id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rs.getString</a:t>
            </a:r>
            <a:r>
              <a:rPr lang="en-US" altLang="ko-KR" sz="1000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name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rs.getString</a:t>
            </a:r>
            <a:r>
              <a:rPr lang="en-US" altLang="ko-KR" sz="1000" dirty="0">
                <a:latin typeface="Consolas" panose="020B0609020204030204" pitchFamily="49" charset="0"/>
              </a:rPr>
              <a:t>(2);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level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rs.getString</a:t>
            </a:r>
            <a:r>
              <a:rPr lang="en-US" altLang="ko-KR" sz="1000" dirty="0">
                <a:latin typeface="Consolas" panose="020B0609020204030204" pitchFamily="49" charset="0"/>
              </a:rPr>
              <a:t>(3);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mem.add</a:t>
            </a:r>
            <a:r>
              <a:rPr lang="en-US" altLang="ko-KR" sz="1000" dirty="0">
                <a:latin typeface="Consolas" panose="020B0609020204030204" pitchFamily="49" charset="0"/>
              </a:rPr>
              <a:t>(new Member(</a:t>
            </a:r>
            <a:r>
              <a:rPr lang="en-US" altLang="ko-KR" sz="1000" dirty="0" err="1">
                <a:latin typeface="Consolas" panose="020B0609020204030204" pitchFamily="49" charset="0"/>
              </a:rPr>
              <a:t>Id,name,level</a:t>
            </a:r>
            <a:r>
              <a:rPr lang="en-US" altLang="ko-KR" sz="10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sment.close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mem;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catch(Exception e)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null;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7347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11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3) </a:t>
            </a:r>
            <a:r>
              <a:rPr lang="ko-KR" altLang="en-US" sz="1400" dirty="0"/>
              <a:t>음료수 등록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</a:t>
            </a:r>
            <a:r>
              <a:rPr lang="ko-KR" altLang="en-US" sz="1400" dirty="0"/>
              <a:t>음료수명</a:t>
            </a:r>
            <a:r>
              <a:rPr lang="en-US" altLang="ko-KR" sz="1400" dirty="0"/>
              <a:t>, </a:t>
            </a:r>
            <a:r>
              <a:rPr lang="ko-KR" altLang="en-US" sz="1400" dirty="0"/>
              <a:t>가격을 입력 받아 음료수 테이블에 저장</a:t>
            </a:r>
            <a:r>
              <a:rPr lang="en-US" altLang="ko-KR" sz="1400" dirty="0"/>
              <a:t>(</a:t>
            </a:r>
            <a:r>
              <a:rPr lang="ko-KR" altLang="en-US" sz="1400" dirty="0"/>
              <a:t>음료수 판매수량은 </a:t>
            </a:r>
            <a:r>
              <a:rPr lang="en-US" altLang="ko-KR" sz="1400" dirty="0"/>
              <a:t>0)</a:t>
            </a:r>
          </a:p>
          <a:p>
            <a:pPr marL="457200" lvl="1" indent="0">
              <a:buNone/>
            </a:pP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2924944"/>
            <a:ext cx="80648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try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Insert = "insert into </a:t>
            </a:r>
            <a:r>
              <a:rPr lang="en-US" altLang="ko-KR" sz="1000" dirty="0" err="1">
                <a:latin typeface="Consolas" panose="020B0609020204030204" pitchFamily="49" charset="0"/>
              </a:rPr>
              <a:t>bit_drink</a:t>
            </a:r>
            <a:r>
              <a:rPr lang="en-US" altLang="ko-KR" sz="1000" dirty="0">
                <a:latin typeface="Consolas" panose="020B0609020204030204" pitchFamily="49" charset="0"/>
              </a:rPr>
              <a:t>(name ,price) values(?,?);";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PreparedStatement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sment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con.prepareStatement</a:t>
            </a:r>
            <a:r>
              <a:rPr lang="en-US" altLang="ko-KR" sz="1000" dirty="0">
                <a:latin typeface="Consolas" panose="020B0609020204030204" pitchFamily="49" charset="0"/>
              </a:rPr>
              <a:t>(Insert);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sment.setString</a:t>
            </a:r>
            <a:r>
              <a:rPr lang="en-US" altLang="ko-KR" sz="1000" dirty="0">
                <a:latin typeface="Consolas" panose="020B0609020204030204" pitchFamily="49" charset="0"/>
              </a:rPr>
              <a:t>(1, name);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sment.setInt</a:t>
            </a:r>
            <a:r>
              <a:rPr lang="en-US" altLang="ko-KR" sz="1000" dirty="0">
                <a:latin typeface="Consolas" panose="020B0609020204030204" pitchFamily="49" charset="0"/>
              </a:rPr>
              <a:t>(2, price);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sment.executeUpdate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sment.close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if (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con.commit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true;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false;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 catch (Exception e)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false;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8591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12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4) </a:t>
            </a:r>
            <a:r>
              <a:rPr lang="ko-KR" altLang="en-US" sz="1400" dirty="0"/>
              <a:t>음료수 전체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</a:t>
            </a:r>
            <a:r>
              <a:rPr lang="ko-KR" altLang="en-US" sz="1400" dirty="0"/>
              <a:t>모든 음료수의 </a:t>
            </a:r>
            <a:r>
              <a:rPr lang="ko-KR" altLang="en-US" sz="1400" dirty="0" err="1"/>
              <a:t>음료수아이디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음료수명</a:t>
            </a:r>
            <a:r>
              <a:rPr lang="en-US" altLang="ko-KR" sz="1400" dirty="0"/>
              <a:t>, </a:t>
            </a:r>
            <a:r>
              <a:rPr lang="ko-KR" altLang="en-US" sz="1400" dirty="0"/>
              <a:t>가격</a:t>
            </a:r>
            <a:r>
              <a:rPr lang="en-US" altLang="ko-KR" sz="1400" dirty="0"/>
              <a:t>, </a:t>
            </a:r>
            <a:r>
              <a:rPr lang="ko-KR" altLang="en-US" sz="1400" dirty="0"/>
              <a:t>판매 수량을 출력하세요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11560" y="2636912"/>
            <a:ext cx="82089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try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select = "select * from </a:t>
            </a:r>
            <a:r>
              <a:rPr lang="en-US" altLang="ko-KR" sz="1000" dirty="0" err="1">
                <a:latin typeface="Consolas" panose="020B0609020204030204" pitchFamily="49" charset="0"/>
              </a:rPr>
              <a:t>bit_drink</a:t>
            </a:r>
            <a:r>
              <a:rPr lang="en-US" altLang="ko-KR" sz="1000" dirty="0">
                <a:latin typeface="Consolas" panose="020B0609020204030204" pitchFamily="49" charset="0"/>
              </a:rPr>
              <a:t>;";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PreparedStatement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sment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con.prepareStatement</a:t>
            </a:r>
            <a:r>
              <a:rPr lang="en-US" altLang="ko-KR" sz="1000" dirty="0">
                <a:latin typeface="Consolas" panose="020B0609020204030204" pitchFamily="49" charset="0"/>
              </a:rPr>
              <a:t>(select);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//----------------</a:t>
            </a:r>
            <a:r>
              <a:rPr lang="ko-KR" altLang="en-US" sz="1000" dirty="0" err="1">
                <a:latin typeface="Consolas" panose="020B0609020204030204" pitchFamily="49" charset="0"/>
              </a:rPr>
              <a:t>명령객체</a:t>
            </a:r>
            <a:r>
              <a:rPr lang="ko-KR" altLang="en-US" sz="1000" dirty="0">
                <a:latin typeface="Consolas" panose="020B0609020204030204" pitchFamily="49" charset="0"/>
              </a:rPr>
              <a:t> 처리 끝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ResultSet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rs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sment.executeQuery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ArrayList</a:t>
            </a:r>
            <a:r>
              <a:rPr lang="en-US" altLang="ko-KR" sz="1000" dirty="0">
                <a:latin typeface="Consolas" panose="020B0609020204030204" pitchFamily="49" charset="0"/>
              </a:rPr>
              <a:t>&lt;Drink&gt; </a:t>
            </a:r>
            <a:r>
              <a:rPr lang="en-US" altLang="ko-KR" sz="1000" dirty="0" err="1">
                <a:latin typeface="Consolas" panose="020B0609020204030204" pitchFamily="49" charset="0"/>
              </a:rPr>
              <a:t>dr</a:t>
            </a:r>
            <a:r>
              <a:rPr lang="en-US" altLang="ko-KR" sz="1000" dirty="0">
                <a:latin typeface="Consolas" panose="020B0609020204030204" pitchFamily="49" charset="0"/>
              </a:rPr>
              <a:t> = new </a:t>
            </a:r>
            <a:r>
              <a:rPr lang="en-US" altLang="ko-KR" sz="1000" dirty="0" err="1">
                <a:latin typeface="Consolas" panose="020B0609020204030204" pitchFamily="49" charset="0"/>
              </a:rPr>
              <a:t>ArrayList</a:t>
            </a:r>
            <a:r>
              <a:rPr lang="en-US" altLang="ko-KR" sz="1000" dirty="0">
                <a:latin typeface="Consolas" panose="020B0609020204030204" pitchFamily="49" charset="0"/>
              </a:rPr>
              <a:t>&lt;Drink&gt;();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while(</a:t>
            </a:r>
            <a:r>
              <a:rPr lang="en-US" altLang="ko-KR" sz="1000" dirty="0" err="1">
                <a:latin typeface="Consolas" panose="020B0609020204030204" pitchFamily="49" charset="0"/>
              </a:rPr>
              <a:t>rs.next</a:t>
            </a:r>
            <a:r>
              <a:rPr lang="en-US" altLang="ko-KR" sz="1000" dirty="0">
                <a:latin typeface="Consolas" panose="020B0609020204030204" pitchFamily="49" charset="0"/>
              </a:rPr>
              <a:t>()){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Id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rs.getInt</a:t>
            </a:r>
            <a:r>
              <a:rPr lang="en-US" altLang="ko-KR" sz="1000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name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rs.getString</a:t>
            </a:r>
            <a:r>
              <a:rPr lang="en-US" altLang="ko-KR" sz="1000" dirty="0">
                <a:latin typeface="Consolas" panose="020B0609020204030204" pitchFamily="49" charset="0"/>
              </a:rPr>
              <a:t>(2);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price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rs.getInt</a:t>
            </a:r>
            <a:r>
              <a:rPr lang="en-US" altLang="ko-KR" sz="1000" dirty="0">
                <a:latin typeface="Consolas" panose="020B0609020204030204" pitchFamily="49" charset="0"/>
              </a:rPr>
              <a:t>(3);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count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rs.getInt</a:t>
            </a:r>
            <a:r>
              <a:rPr lang="en-US" altLang="ko-KR" sz="1000" dirty="0">
                <a:latin typeface="Consolas" panose="020B0609020204030204" pitchFamily="49" charset="0"/>
              </a:rPr>
              <a:t>(4);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dr.add</a:t>
            </a:r>
            <a:r>
              <a:rPr lang="en-US" altLang="ko-KR" sz="1000" dirty="0">
                <a:latin typeface="Consolas" panose="020B0609020204030204" pitchFamily="49" charset="0"/>
              </a:rPr>
              <a:t>(new Drink(</a:t>
            </a:r>
            <a:r>
              <a:rPr lang="en-US" altLang="ko-KR" sz="1000" dirty="0" err="1">
                <a:latin typeface="Consolas" panose="020B0609020204030204" pitchFamily="49" charset="0"/>
              </a:rPr>
              <a:t>Id,name,price,count</a:t>
            </a:r>
            <a:r>
              <a:rPr lang="en-US" altLang="ko-KR" sz="10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sment.close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</a:t>
            </a:r>
            <a:r>
              <a:rPr lang="en-US" altLang="ko-KR" sz="1000" dirty="0" err="1">
                <a:latin typeface="Consolas" panose="020B0609020204030204" pitchFamily="49" charset="0"/>
              </a:rPr>
              <a:t>dr</a:t>
            </a:r>
            <a:r>
              <a:rPr lang="en-US" altLang="ko-KR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catch(Exception e)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null;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153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13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5) </a:t>
            </a:r>
            <a:r>
              <a:rPr lang="ko-KR" altLang="en-US" sz="1400" dirty="0"/>
              <a:t>등급 테이블 전체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</a:t>
            </a:r>
            <a:r>
              <a:rPr lang="ko-KR" altLang="en-US" sz="1400" dirty="0"/>
              <a:t>모든 등급의 등급이름</a:t>
            </a:r>
            <a:r>
              <a:rPr lang="en-US" altLang="ko-KR" sz="1400" dirty="0"/>
              <a:t>, low , high </a:t>
            </a:r>
            <a:r>
              <a:rPr lang="ko-KR" altLang="en-US" sz="1400" dirty="0"/>
              <a:t>정보를 출력하세요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2780928"/>
            <a:ext cx="69847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try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select = "select * from </a:t>
            </a:r>
            <a:r>
              <a:rPr lang="en-US" altLang="ko-KR" sz="1000" dirty="0" err="1">
                <a:latin typeface="Consolas" panose="020B0609020204030204" pitchFamily="49" charset="0"/>
              </a:rPr>
              <a:t>bit_memberlevel</a:t>
            </a:r>
            <a:r>
              <a:rPr lang="en-US" altLang="ko-KR" sz="1000" dirty="0">
                <a:latin typeface="Consolas" panose="020B0609020204030204" pitchFamily="49" charset="0"/>
              </a:rPr>
              <a:t>;";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PreparedStatement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sment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con.prepareStatement</a:t>
            </a:r>
            <a:r>
              <a:rPr lang="en-US" altLang="ko-KR" sz="1000" dirty="0">
                <a:latin typeface="Consolas" panose="020B0609020204030204" pitchFamily="49" charset="0"/>
              </a:rPr>
              <a:t>(select);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//----------------</a:t>
            </a:r>
            <a:r>
              <a:rPr lang="ko-KR" altLang="en-US" sz="1000" dirty="0" err="1">
                <a:latin typeface="Consolas" panose="020B0609020204030204" pitchFamily="49" charset="0"/>
              </a:rPr>
              <a:t>명령객체</a:t>
            </a:r>
            <a:r>
              <a:rPr lang="ko-KR" altLang="en-US" sz="1000" dirty="0">
                <a:latin typeface="Consolas" panose="020B0609020204030204" pitchFamily="49" charset="0"/>
              </a:rPr>
              <a:t> 처리 끝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ResultSet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rs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sment.executeQuery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ArrayList</a:t>
            </a:r>
            <a:r>
              <a:rPr lang="en-US" altLang="ko-KR" sz="1000" dirty="0">
                <a:latin typeface="Consolas" panose="020B0609020204030204" pitchFamily="49" charset="0"/>
              </a:rPr>
              <a:t>&lt;</a:t>
            </a:r>
            <a:r>
              <a:rPr lang="en-US" altLang="ko-KR" sz="1000" dirty="0" err="1">
                <a:latin typeface="Consolas" panose="020B0609020204030204" pitchFamily="49" charset="0"/>
              </a:rPr>
              <a:t>MemberLevel</a:t>
            </a:r>
            <a:r>
              <a:rPr lang="en-US" altLang="ko-KR" sz="1000" dirty="0">
                <a:latin typeface="Consolas" panose="020B0609020204030204" pitchFamily="49" charset="0"/>
              </a:rPr>
              <a:t>&gt; ml = new </a:t>
            </a:r>
            <a:r>
              <a:rPr lang="en-US" altLang="ko-KR" sz="1000" dirty="0" err="1">
                <a:latin typeface="Consolas" panose="020B0609020204030204" pitchFamily="49" charset="0"/>
              </a:rPr>
              <a:t>ArrayList</a:t>
            </a:r>
            <a:r>
              <a:rPr lang="en-US" altLang="ko-KR" sz="1000" dirty="0">
                <a:latin typeface="Consolas" panose="020B0609020204030204" pitchFamily="49" charset="0"/>
              </a:rPr>
              <a:t>&lt;</a:t>
            </a:r>
            <a:r>
              <a:rPr lang="en-US" altLang="ko-KR" sz="1000" dirty="0" err="1">
                <a:latin typeface="Consolas" panose="020B0609020204030204" pitchFamily="49" charset="0"/>
              </a:rPr>
              <a:t>MemberLevel</a:t>
            </a:r>
            <a:r>
              <a:rPr lang="en-US" altLang="ko-KR" sz="1000" dirty="0">
                <a:latin typeface="Consolas" panose="020B0609020204030204" pitchFamily="49" charset="0"/>
              </a:rPr>
              <a:t>&gt;();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while(</a:t>
            </a:r>
            <a:r>
              <a:rPr lang="en-US" altLang="ko-KR" sz="1000" dirty="0" err="1">
                <a:latin typeface="Consolas" panose="020B0609020204030204" pitchFamily="49" charset="0"/>
              </a:rPr>
              <a:t>rs.next</a:t>
            </a:r>
            <a:r>
              <a:rPr lang="en-US" altLang="ko-KR" sz="1000" dirty="0">
                <a:latin typeface="Consolas" panose="020B0609020204030204" pitchFamily="49" charset="0"/>
              </a:rPr>
              <a:t>()){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</a:t>
            </a:r>
            <a:r>
              <a:rPr lang="en-US" altLang="ko-KR" sz="1000" dirty="0" err="1">
                <a:latin typeface="Consolas" panose="020B0609020204030204" pitchFamily="49" charset="0"/>
              </a:rPr>
              <a:t>levelname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rs.getString</a:t>
            </a:r>
            <a:r>
              <a:rPr lang="en-US" altLang="ko-KR" sz="1000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low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rs.getInt</a:t>
            </a:r>
            <a:r>
              <a:rPr lang="en-US" altLang="ko-KR" sz="1000" dirty="0">
                <a:latin typeface="Consolas" panose="020B0609020204030204" pitchFamily="49" charset="0"/>
              </a:rPr>
              <a:t>(2);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high= </a:t>
            </a:r>
            <a:r>
              <a:rPr lang="en-US" altLang="ko-KR" sz="1000" dirty="0" err="1">
                <a:latin typeface="Consolas" panose="020B0609020204030204" pitchFamily="49" charset="0"/>
              </a:rPr>
              <a:t>rs.getInt</a:t>
            </a:r>
            <a:r>
              <a:rPr lang="en-US" altLang="ko-KR" sz="1000" dirty="0">
                <a:latin typeface="Consolas" panose="020B0609020204030204" pitchFamily="49" charset="0"/>
              </a:rPr>
              <a:t>(3);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ml.add</a:t>
            </a:r>
            <a:r>
              <a:rPr lang="en-US" altLang="ko-KR" sz="1000" dirty="0">
                <a:latin typeface="Consolas" panose="020B0609020204030204" pitchFamily="49" charset="0"/>
              </a:rPr>
              <a:t>(new </a:t>
            </a:r>
            <a:r>
              <a:rPr lang="en-US" altLang="ko-KR" sz="1000" dirty="0" err="1">
                <a:latin typeface="Consolas" panose="020B0609020204030204" pitchFamily="49" charset="0"/>
              </a:rPr>
              <a:t>MemberLevel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levelname,low,high</a:t>
            </a:r>
            <a:r>
              <a:rPr lang="en-US" altLang="ko-KR" sz="10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sment.close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ml;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catch(Exception e)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null;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8693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6) </a:t>
            </a:r>
            <a:r>
              <a:rPr lang="ko-KR" altLang="en-US" sz="1400" dirty="0"/>
              <a:t>구매 테이블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</a:t>
            </a:r>
            <a:r>
              <a:rPr lang="ko-KR" altLang="en-US" sz="1400" dirty="0"/>
              <a:t>구매 테이블의 모든 컬럼 정보를 </a:t>
            </a:r>
            <a:r>
              <a:rPr lang="en-US" altLang="ko-KR" sz="1400" dirty="0" err="1"/>
              <a:t>memberid</a:t>
            </a:r>
            <a:r>
              <a:rPr lang="ko-KR" altLang="en-US" sz="1400" dirty="0"/>
              <a:t>를 기준으로 오름차순으로 출력하세요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11560" y="2564904"/>
            <a:ext cx="69847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try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select = "select </a:t>
            </a:r>
            <a:r>
              <a:rPr lang="en-US" altLang="ko-KR" sz="1000" dirty="0" smtClean="0">
                <a:latin typeface="Consolas" panose="020B0609020204030204" pitchFamily="49" charset="0"/>
              </a:rPr>
              <a:t>* </a:t>
            </a:r>
            <a:r>
              <a:rPr lang="en-US" altLang="ko-KR" sz="1000" dirty="0">
                <a:latin typeface="Consolas" panose="020B0609020204030204" pitchFamily="49" charset="0"/>
              </a:rPr>
              <a:t>from </a:t>
            </a:r>
            <a:r>
              <a:rPr lang="en-US" altLang="ko-KR" sz="1000" dirty="0" err="1">
                <a:latin typeface="Consolas" panose="020B0609020204030204" pitchFamily="49" charset="0"/>
              </a:rPr>
              <a:t>bit_Buydrink</a:t>
            </a:r>
            <a:r>
              <a:rPr lang="en-US" altLang="ko-KR" sz="1000" dirty="0">
                <a:latin typeface="Consolas" panose="020B0609020204030204" pitchFamily="49" charset="0"/>
              </a:rPr>
              <a:t>;";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PreparedStatement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sment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con.prepareStatement</a:t>
            </a:r>
            <a:r>
              <a:rPr lang="en-US" altLang="ko-KR" sz="1000" dirty="0">
                <a:latin typeface="Consolas" panose="020B0609020204030204" pitchFamily="49" charset="0"/>
              </a:rPr>
              <a:t>(select);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// ----------------</a:t>
            </a:r>
            <a:r>
              <a:rPr lang="ko-KR" altLang="en-US" sz="1000" dirty="0" err="1">
                <a:latin typeface="Consolas" panose="020B0609020204030204" pitchFamily="49" charset="0"/>
              </a:rPr>
              <a:t>명령객체</a:t>
            </a:r>
            <a:r>
              <a:rPr lang="ko-KR" altLang="en-US" sz="1000" dirty="0">
                <a:latin typeface="Consolas" panose="020B0609020204030204" pitchFamily="49" charset="0"/>
              </a:rPr>
              <a:t> 처리 끝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ResultSet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rs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sment.executeQuery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ArrayList</a:t>
            </a:r>
            <a:r>
              <a:rPr lang="en-US" altLang="ko-KR" sz="1000" dirty="0">
                <a:latin typeface="Consolas" panose="020B0609020204030204" pitchFamily="49" charset="0"/>
              </a:rPr>
              <a:t>&lt;</a:t>
            </a:r>
            <a:r>
              <a:rPr lang="en-US" altLang="ko-KR" sz="1000" dirty="0" err="1">
                <a:latin typeface="Consolas" panose="020B0609020204030204" pitchFamily="49" charset="0"/>
              </a:rPr>
              <a:t>BIT_BuyDrink</a:t>
            </a:r>
            <a:r>
              <a:rPr lang="en-US" altLang="ko-KR" sz="1000" dirty="0">
                <a:latin typeface="Consolas" panose="020B0609020204030204" pitchFamily="49" charset="0"/>
              </a:rPr>
              <a:t>&gt; ml = new </a:t>
            </a:r>
            <a:r>
              <a:rPr lang="en-US" altLang="ko-KR" sz="1000" dirty="0" err="1">
                <a:latin typeface="Consolas" panose="020B0609020204030204" pitchFamily="49" charset="0"/>
              </a:rPr>
              <a:t>ArrayList</a:t>
            </a:r>
            <a:r>
              <a:rPr lang="en-US" altLang="ko-KR" sz="1000" dirty="0">
                <a:latin typeface="Consolas" panose="020B0609020204030204" pitchFamily="49" charset="0"/>
              </a:rPr>
              <a:t>&lt;</a:t>
            </a:r>
            <a:r>
              <a:rPr lang="en-US" altLang="ko-KR" sz="1000" dirty="0" err="1">
                <a:latin typeface="Consolas" panose="020B0609020204030204" pitchFamily="49" charset="0"/>
              </a:rPr>
              <a:t>BIT_BuyDrink</a:t>
            </a:r>
            <a:r>
              <a:rPr lang="en-US" altLang="ko-KR" sz="1000" dirty="0">
                <a:latin typeface="Consolas" panose="020B0609020204030204" pitchFamily="49" charset="0"/>
              </a:rPr>
              <a:t>&gt;();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while (</a:t>
            </a:r>
            <a:r>
              <a:rPr lang="en-US" altLang="ko-KR" sz="1000" dirty="0" err="1">
                <a:latin typeface="Consolas" panose="020B0609020204030204" pitchFamily="49" charset="0"/>
              </a:rPr>
              <a:t>rs.next</a:t>
            </a:r>
            <a:r>
              <a:rPr lang="en-US" altLang="ko-KR" sz="10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buydrinkid</a:t>
            </a:r>
            <a:r>
              <a:rPr lang="en-US" altLang="ko-KR" sz="1000" dirty="0">
                <a:latin typeface="Consolas" panose="020B0609020204030204" pitchFamily="49" charset="0"/>
              </a:rPr>
              <a:t> =</a:t>
            </a:r>
            <a:r>
              <a:rPr lang="en-US" altLang="ko-KR" sz="1000" dirty="0" err="1">
                <a:latin typeface="Consolas" panose="020B0609020204030204" pitchFamily="49" charset="0"/>
              </a:rPr>
              <a:t>rs.getInt</a:t>
            </a:r>
            <a:r>
              <a:rPr lang="en-US" altLang="ko-KR" sz="1000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</a:t>
            </a:r>
            <a:r>
              <a:rPr lang="en-US" altLang="ko-KR" sz="1000" dirty="0" err="1">
                <a:latin typeface="Consolas" panose="020B0609020204030204" pitchFamily="49" charset="0"/>
              </a:rPr>
              <a:t>memberid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rs.getString</a:t>
            </a:r>
            <a:r>
              <a:rPr lang="en-US" altLang="ko-KR" sz="1000" dirty="0">
                <a:latin typeface="Consolas" panose="020B0609020204030204" pitchFamily="49" charset="0"/>
              </a:rPr>
              <a:t>(2);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drinkid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rs.getInt</a:t>
            </a:r>
            <a:r>
              <a:rPr lang="en-US" altLang="ko-KR" sz="1000" dirty="0">
                <a:latin typeface="Consolas" panose="020B0609020204030204" pitchFamily="49" charset="0"/>
              </a:rPr>
              <a:t>(3);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count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rs.getInt</a:t>
            </a:r>
            <a:r>
              <a:rPr lang="en-US" altLang="ko-KR" sz="1000" dirty="0">
                <a:latin typeface="Consolas" panose="020B0609020204030204" pitchFamily="49" charset="0"/>
              </a:rPr>
              <a:t>(4);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totalmoney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rs.getInt</a:t>
            </a:r>
            <a:r>
              <a:rPr lang="en-US" altLang="ko-KR" sz="10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ml.add</a:t>
            </a:r>
            <a:r>
              <a:rPr lang="en-US" altLang="ko-KR" sz="1000" dirty="0">
                <a:latin typeface="Consolas" panose="020B0609020204030204" pitchFamily="49" charset="0"/>
              </a:rPr>
              <a:t>(new </a:t>
            </a:r>
            <a:r>
              <a:rPr lang="en-US" altLang="ko-KR" sz="1000" dirty="0" err="1">
                <a:latin typeface="Consolas" panose="020B0609020204030204" pitchFamily="49" charset="0"/>
              </a:rPr>
              <a:t>BIT_BuyDrink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buydrinkid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memberid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drinkid,count,totalmoney</a:t>
            </a:r>
            <a:r>
              <a:rPr lang="en-US" altLang="ko-KR" sz="10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sment.close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ml;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 catch (Exception e)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null;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7215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구현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/>
              <a:t>DB </a:t>
            </a:r>
            <a:r>
              <a:rPr lang="ko-KR" altLang="en-US" sz="2000" b="1" dirty="0"/>
              <a:t>테이블 구성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</a:t>
            </a:r>
            <a:r>
              <a:rPr lang="ko-KR" altLang="en-US" sz="2000" b="1" dirty="0"/>
              <a:t>총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개 테이블을 쿼리문을 이용하여 구성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</a:t>
            </a:r>
            <a:r>
              <a:rPr lang="ko-KR" altLang="en-US" sz="2000" b="1" dirty="0"/>
              <a:t>그리고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빈 슬라이드에 요청한 쿼리문을 복사할 것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</a:t>
            </a:r>
          </a:p>
          <a:p>
            <a:pPr marL="0" indent="0">
              <a:buNone/>
            </a:pPr>
            <a:r>
              <a:rPr lang="en-US" altLang="ko-KR" sz="2000" b="1" dirty="0"/>
              <a:t>   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15~17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7) </a:t>
            </a:r>
            <a:r>
              <a:rPr lang="ko-KR" altLang="en-US" sz="1400" dirty="0"/>
              <a:t>음료수 구매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15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회원번호</a:t>
            </a:r>
            <a:r>
              <a:rPr lang="en-US" altLang="ko-KR" sz="1400" dirty="0"/>
              <a:t>, </a:t>
            </a:r>
            <a:r>
              <a:rPr lang="ko-KR" altLang="en-US" sz="1400" dirty="0"/>
              <a:t>음료수번호</a:t>
            </a:r>
            <a:r>
              <a:rPr lang="en-US" altLang="ko-KR" sz="1400" dirty="0"/>
              <a:t>, </a:t>
            </a:r>
            <a:r>
              <a:rPr lang="ko-KR" altLang="en-US" sz="1400" dirty="0"/>
              <a:t>수량을 입력 받아 구매 테이블에 저장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totalmoney</a:t>
            </a:r>
            <a:r>
              <a:rPr lang="ko-KR" altLang="en-US" sz="1400" dirty="0"/>
              <a:t>는 연산 후 저장</a:t>
            </a:r>
            <a:r>
              <a:rPr lang="en-US" altLang="ko-KR" sz="1400" dirty="0"/>
              <a:t>)</a:t>
            </a:r>
          </a:p>
          <a:p>
            <a:pPr marL="457200" lvl="1" indent="0">
              <a:buNone/>
            </a:pPr>
            <a:r>
              <a:rPr lang="en-US" altLang="ko-KR" sz="1400" dirty="0"/>
              <a:t>       16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음료수 테이블의 해당 음료의 판매 수량 증가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17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회원테이블의 등급 조정</a:t>
            </a:r>
            <a:r>
              <a:rPr lang="en-US" altLang="ko-KR" sz="1400" dirty="0"/>
              <a:t>(</a:t>
            </a:r>
            <a:r>
              <a:rPr lang="ko-KR" altLang="en-US" sz="1400" dirty="0"/>
              <a:t>레벨테이블을 기준으로</a:t>
            </a:r>
            <a:r>
              <a:rPr lang="en-US" altLang="ko-KR" sz="1400" dirty="0"/>
              <a:t>)</a:t>
            </a:r>
          </a:p>
          <a:p>
            <a:pPr marL="457200" lvl="1" indent="0">
              <a:buNone/>
            </a:pP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503548" y="3284984"/>
            <a:ext cx="81369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public </a:t>
            </a:r>
            <a:r>
              <a:rPr lang="en-US" altLang="ko-KR" sz="1000" dirty="0" err="1">
                <a:latin typeface="Consolas" panose="020B0609020204030204" pitchFamily="49" charset="0"/>
              </a:rPr>
              <a:t>boolean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MakeBuyList</a:t>
            </a:r>
            <a:r>
              <a:rPr lang="en-US" altLang="ko-KR" sz="1000" dirty="0">
                <a:latin typeface="Consolas" panose="020B0609020204030204" pitchFamily="49" charset="0"/>
              </a:rPr>
              <a:t>(String </a:t>
            </a:r>
            <a:r>
              <a:rPr lang="en-US" altLang="ko-KR" sz="1000" dirty="0" err="1">
                <a:latin typeface="Consolas" panose="020B0609020204030204" pitchFamily="49" charset="0"/>
              </a:rPr>
              <a:t>memid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drinkid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count)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// </a:t>
            </a:r>
            <a:r>
              <a:rPr lang="en-US" altLang="ko-KR" sz="1000" b="1" dirty="0">
                <a:latin typeface="Consolas" panose="020B0609020204030204" pitchFamily="49" charset="0"/>
              </a:rPr>
              <a:t>TODO Auto-generated method stub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try{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//--------------------15</a:t>
            </a:r>
            <a:r>
              <a:rPr lang="ko-KR" altLang="en-US" sz="1000" dirty="0">
                <a:latin typeface="Consolas" panose="020B0609020204030204" pitchFamily="49" charset="0"/>
              </a:rPr>
              <a:t>번 문제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select = "select price from </a:t>
            </a:r>
            <a:r>
              <a:rPr lang="en-US" altLang="ko-KR" sz="1000" dirty="0" err="1">
                <a:latin typeface="Consolas" panose="020B0609020204030204" pitchFamily="49" charset="0"/>
              </a:rPr>
              <a:t>bit_drink</a:t>
            </a:r>
            <a:r>
              <a:rPr lang="en-US" altLang="ko-KR" sz="1000" dirty="0">
                <a:latin typeface="Consolas" panose="020B0609020204030204" pitchFamily="49" charset="0"/>
              </a:rPr>
              <a:t> where </a:t>
            </a:r>
            <a:r>
              <a:rPr lang="en-US" altLang="ko-KR" sz="1000" dirty="0" err="1">
                <a:latin typeface="Consolas" panose="020B0609020204030204" pitchFamily="49" charset="0"/>
              </a:rPr>
              <a:t>drinkid</a:t>
            </a:r>
            <a:r>
              <a:rPr lang="en-US" altLang="ko-KR" sz="1000" dirty="0">
                <a:latin typeface="Consolas" panose="020B0609020204030204" pitchFamily="49" charset="0"/>
              </a:rPr>
              <a:t> = ?;";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PreparedStatement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sment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con.prepareStatement</a:t>
            </a:r>
            <a:r>
              <a:rPr lang="en-US" altLang="ko-KR" sz="1000" dirty="0">
                <a:latin typeface="Consolas" panose="020B0609020204030204" pitchFamily="49" charset="0"/>
              </a:rPr>
              <a:t>(select);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sment.setInt</a:t>
            </a:r>
            <a:r>
              <a:rPr lang="en-US" altLang="ko-KR" sz="1000" dirty="0">
                <a:latin typeface="Consolas" panose="020B0609020204030204" pitchFamily="49" charset="0"/>
              </a:rPr>
              <a:t>(1, </a:t>
            </a:r>
            <a:r>
              <a:rPr lang="en-US" altLang="ko-KR" sz="1000" dirty="0" err="1">
                <a:latin typeface="Consolas" panose="020B0609020204030204" pitchFamily="49" charset="0"/>
              </a:rPr>
              <a:t>drinkid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//-------------------------------</a:t>
            </a:r>
            <a:r>
              <a:rPr lang="ko-KR" altLang="en-US" sz="1000" dirty="0">
                <a:latin typeface="Consolas" panose="020B0609020204030204" pitchFamily="49" charset="0"/>
              </a:rPr>
              <a:t>명령 객체 끝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ResultSet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rs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sment.executeQuery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if(</a:t>
            </a:r>
            <a:r>
              <a:rPr lang="en-US" altLang="ko-KR" sz="1000" dirty="0" err="1">
                <a:latin typeface="Consolas" panose="020B0609020204030204" pitchFamily="49" charset="0"/>
              </a:rPr>
              <a:t>rs.next</a:t>
            </a:r>
            <a:r>
              <a:rPr lang="en-US" altLang="ko-KR" sz="10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{</a:t>
            </a:r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price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rs.getInt</a:t>
            </a:r>
            <a:r>
              <a:rPr lang="en-US" altLang="ko-KR" sz="1000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totalmoney</a:t>
            </a:r>
            <a:r>
              <a:rPr lang="en-US" altLang="ko-KR" sz="1000" dirty="0">
                <a:latin typeface="Consolas" panose="020B0609020204030204" pitchFamily="49" charset="0"/>
              </a:rPr>
              <a:t> = price * count;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select = "insert into </a:t>
            </a:r>
            <a:r>
              <a:rPr lang="en-US" altLang="ko-KR" sz="1000" dirty="0" err="1">
                <a:latin typeface="Consolas" panose="020B0609020204030204" pitchFamily="49" charset="0"/>
              </a:rPr>
              <a:t>bit_buydrink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memberid,drinkid,count,totalmoney</a:t>
            </a:r>
            <a:r>
              <a:rPr lang="en-US" altLang="ko-KR" sz="1000" dirty="0">
                <a:latin typeface="Consolas" panose="020B0609020204030204" pitchFamily="49" charset="0"/>
              </a:rPr>
              <a:t>) values(?,?,?,?);";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PreparedStatement</a:t>
            </a:r>
            <a:r>
              <a:rPr lang="en-US" altLang="ko-KR" sz="1000" dirty="0">
                <a:latin typeface="Consolas" panose="020B0609020204030204" pitchFamily="49" charset="0"/>
              </a:rPr>
              <a:t> sment2 = </a:t>
            </a:r>
            <a:r>
              <a:rPr lang="en-US" altLang="ko-KR" sz="1000" dirty="0" err="1">
                <a:latin typeface="Consolas" panose="020B0609020204030204" pitchFamily="49" charset="0"/>
              </a:rPr>
              <a:t>con.prepareStatement</a:t>
            </a:r>
            <a:r>
              <a:rPr lang="en-US" altLang="ko-KR" sz="1000" dirty="0">
                <a:latin typeface="Consolas" panose="020B0609020204030204" pitchFamily="49" charset="0"/>
              </a:rPr>
              <a:t>(select);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sment2.setString(1, </a:t>
            </a:r>
            <a:r>
              <a:rPr lang="en-US" altLang="ko-KR" sz="1000" dirty="0" err="1">
                <a:latin typeface="Consolas" panose="020B0609020204030204" pitchFamily="49" charset="0"/>
              </a:rPr>
              <a:t>memid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sment2.setInt(2, </a:t>
            </a:r>
            <a:r>
              <a:rPr lang="en-US" altLang="ko-KR" sz="1000" dirty="0" err="1">
                <a:latin typeface="Consolas" panose="020B0609020204030204" pitchFamily="49" charset="0"/>
              </a:rPr>
              <a:t>drinkid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sment2.setInt(3, count);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sment2.setInt(4, </a:t>
            </a:r>
            <a:r>
              <a:rPr lang="en-US" altLang="ko-KR" sz="1000" dirty="0" err="1">
                <a:latin typeface="Consolas" panose="020B0609020204030204" pitchFamily="49" charset="0"/>
              </a:rPr>
              <a:t>totalmoney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sment2.executeUpdate();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sment.close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CountUp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drinkid,count</a:t>
            </a:r>
            <a:r>
              <a:rPr lang="en-US" altLang="ko-KR" sz="1000" dirty="0">
                <a:latin typeface="Consolas" panose="020B0609020204030204" pitchFamily="49" charset="0"/>
              </a:rPr>
              <a:t>) 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true;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//-----------------------------------------------------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false;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catch(Exception e) {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latin typeface="Consolas" panose="020B0609020204030204" pitchFamily="49" charset="0"/>
              </a:rPr>
              <a:t>out.println</a:t>
            </a:r>
            <a:r>
              <a:rPr lang="en-US" altLang="ko-KR" sz="1000" b="1" i="1" dirty="0">
                <a:latin typeface="Consolas" panose="020B0609020204030204" pitchFamily="49" charset="0"/>
              </a:rPr>
              <a:t>(</a:t>
            </a:r>
            <a:r>
              <a:rPr lang="en-US" altLang="ko-KR" sz="1000" b="1" i="1" dirty="0" err="1">
                <a:latin typeface="Consolas" panose="020B0609020204030204" pitchFamily="49" charset="0"/>
              </a:rPr>
              <a:t>e.getLocalizedMessage</a:t>
            </a:r>
            <a:r>
              <a:rPr lang="en-US" altLang="ko-KR" sz="1000" b="1" i="1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false;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// ----------------</a:t>
            </a:r>
            <a:r>
              <a:rPr lang="ko-KR" altLang="en-US" sz="1000" dirty="0" err="1">
                <a:latin typeface="Consolas" panose="020B0609020204030204" pitchFamily="49" charset="0"/>
              </a:rPr>
              <a:t>명령객체</a:t>
            </a:r>
            <a:r>
              <a:rPr lang="ko-KR" altLang="en-US" sz="1000" dirty="0">
                <a:latin typeface="Consolas" panose="020B0609020204030204" pitchFamily="49" charset="0"/>
              </a:rPr>
              <a:t> 처리 끝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607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15~17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7) </a:t>
            </a:r>
            <a:r>
              <a:rPr lang="ko-KR" altLang="en-US" sz="1400" dirty="0"/>
              <a:t>음료수 구매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15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회원번호</a:t>
            </a:r>
            <a:r>
              <a:rPr lang="en-US" altLang="ko-KR" sz="1400" dirty="0"/>
              <a:t>, </a:t>
            </a:r>
            <a:r>
              <a:rPr lang="ko-KR" altLang="en-US" sz="1400" dirty="0"/>
              <a:t>음료수번호</a:t>
            </a:r>
            <a:r>
              <a:rPr lang="en-US" altLang="ko-KR" sz="1400" dirty="0"/>
              <a:t>, </a:t>
            </a:r>
            <a:r>
              <a:rPr lang="ko-KR" altLang="en-US" sz="1400" dirty="0"/>
              <a:t>수량을 입력 받아 구매 테이블에 저장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totalmoney</a:t>
            </a:r>
            <a:r>
              <a:rPr lang="ko-KR" altLang="en-US" sz="1400" dirty="0"/>
              <a:t>는 연산 후 저장</a:t>
            </a:r>
            <a:r>
              <a:rPr lang="en-US" altLang="ko-KR" sz="1400" dirty="0"/>
              <a:t>)</a:t>
            </a:r>
          </a:p>
          <a:p>
            <a:pPr marL="457200" lvl="1" indent="0">
              <a:buNone/>
            </a:pPr>
            <a:r>
              <a:rPr lang="en-US" altLang="ko-KR" sz="1400" dirty="0"/>
              <a:t>       16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음료수 테이블의 해당 음료의 판매 수량 증가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17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회원테이블의 등급 조정</a:t>
            </a:r>
            <a:r>
              <a:rPr lang="en-US" altLang="ko-KR" sz="1400" dirty="0"/>
              <a:t>(</a:t>
            </a:r>
            <a:r>
              <a:rPr lang="ko-KR" altLang="en-US" sz="1400" dirty="0"/>
              <a:t>레벨테이블을 기준으로</a:t>
            </a:r>
            <a:r>
              <a:rPr lang="en-US" altLang="ko-KR" sz="1400" dirty="0"/>
              <a:t>)</a:t>
            </a:r>
          </a:p>
          <a:p>
            <a:pPr marL="457200" lvl="1" indent="0">
              <a:buNone/>
            </a:pP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503548" y="3284984"/>
            <a:ext cx="813690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//----------------------------16</a:t>
            </a:r>
            <a:r>
              <a:rPr lang="ko-KR" altLang="en-US" sz="1000" dirty="0" smtClean="0"/>
              <a:t>번 문제</a:t>
            </a:r>
            <a:endParaRPr lang="en-US" altLang="ko-KR" sz="1000" dirty="0" smtClean="0"/>
          </a:p>
          <a:p>
            <a:r>
              <a:rPr lang="en-US" altLang="ko-KR" sz="1000" dirty="0" smtClean="0"/>
              <a:t>try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String update = "update </a:t>
            </a:r>
            <a:r>
              <a:rPr lang="en-US" altLang="ko-KR" sz="1000" dirty="0" err="1"/>
              <a:t>bit_drink</a:t>
            </a:r>
            <a:r>
              <a:rPr lang="en-US" altLang="ko-KR" sz="1000" dirty="0"/>
              <a:t> set count = count + ? where </a:t>
            </a:r>
            <a:r>
              <a:rPr lang="en-US" altLang="ko-KR" sz="1000" dirty="0" err="1"/>
              <a:t>drinkid</a:t>
            </a:r>
            <a:r>
              <a:rPr lang="en-US" altLang="ko-KR" sz="1000" dirty="0"/>
              <a:t> = ?;";</a:t>
            </a:r>
          </a:p>
          <a:p>
            <a:r>
              <a:rPr lang="en-US" altLang="ko-KR" sz="1000" dirty="0" err="1"/>
              <a:t>PreparedStatement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sment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con.prepareStatement</a:t>
            </a:r>
            <a:r>
              <a:rPr lang="en-US" altLang="ko-KR" sz="1000" dirty="0"/>
              <a:t>(update);</a:t>
            </a:r>
          </a:p>
          <a:p>
            <a:r>
              <a:rPr lang="en-US" altLang="ko-KR" sz="1000" dirty="0" err="1"/>
              <a:t>sment.setInt</a:t>
            </a:r>
            <a:r>
              <a:rPr lang="en-US" altLang="ko-KR" sz="1000" dirty="0"/>
              <a:t>(1, count);</a:t>
            </a:r>
          </a:p>
          <a:p>
            <a:r>
              <a:rPr lang="en-US" altLang="ko-KR" sz="1000" dirty="0" err="1"/>
              <a:t>sment.setInt</a:t>
            </a:r>
            <a:r>
              <a:rPr lang="en-US" altLang="ko-KR" sz="1000" dirty="0"/>
              <a:t>(2, </a:t>
            </a:r>
            <a:r>
              <a:rPr lang="en-US" altLang="ko-KR" sz="1000" dirty="0" err="1"/>
              <a:t>drinkid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//------------------------------------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</a:t>
            </a:r>
            <a:r>
              <a:rPr lang="en-US" altLang="ko-KR" sz="1000" dirty="0" err="1"/>
              <a:t>sment.executeUpdate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if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&gt; 0) {</a:t>
            </a:r>
          </a:p>
          <a:p>
            <a:r>
              <a:rPr lang="en-US" altLang="ko-KR" sz="1000" dirty="0" err="1"/>
              <a:t>con.commit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return true;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return false;</a:t>
            </a:r>
          </a:p>
          <a:p>
            <a:endParaRPr lang="ko-KR" altLang="en-US" sz="1000" dirty="0"/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catch(Exception e) {</a:t>
            </a:r>
          </a:p>
          <a:p>
            <a:r>
              <a:rPr lang="en-US" altLang="ko-KR" sz="1000" dirty="0" err="1"/>
              <a:t>System.</a:t>
            </a:r>
            <a:r>
              <a:rPr lang="en-US" altLang="ko-KR" sz="1000" b="1" i="1" dirty="0" err="1"/>
              <a:t>out.println</a:t>
            </a:r>
            <a:r>
              <a:rPr lang="en-US" altLang="ko-KR" sz="1000" b="1" i="1" dirty="0"/>
              <a:t>("</a:t>
            </a:r>
            <a:r>
              <a:rPr lang="ko-KR" altLang="en-US" sz="1000" b="1" i="1" dirty="0"/>
              <a:t>카운트 에러</a:t>
            </a:r>
            <a:r>
              <a:rPr lang="en-US" altLang="ko-KR" sz="1000" b="1" i="1" dirty="0"/>
              <a:t>"+</a:t>
            </a:r>
            <a:r>
              <a:rPr lang="en-US" altLang="ko-KR" sz="1000" b="1" i="1" dirty="0" err="1"/>
              <a:t>e.getLocalizedMessage</a:t>
            </a:r>
            <a:r>
              <a:rPr lang="en-US" altLang="ko-KR" sz="1000" b="1" i="1" dirty="0"/>
              <a:t>());</a:t>
            </a:r>
          </a:p>
          <a:p>
            <a:r>
              <a:rPr lang="en-US" altLang="ko-KR" sz="1000" dirty="0"/>
              <a:t>return false;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8544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18~19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8) </a:t>
            </a:r>
            <a:r>
              <a:rPr lang="ko-KR" altLang="en-US" sz="1400" dirty="0"/>
              <a:t>회원 구매정보 검색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</a:t>
            </a:r>
            <a:r>
              <a:rPr lang="ko-KR" altLang="en-US" sz="1400" dirty="0"/>
              <a:t>회원번호를 </a:t>
            </a:r>
            <a:r>
              <a:rPr lang="ko-KR" altLang="en-US" sz="1400" dirty="0" err="1"/>
              <a:t>입력받아</a:t>
            </a:r>
            <a:r>
              <a:rPr lang="ko-KR" altLang="en-US" sz="1400" dirty="0"/>
              <a:t> 아래 정보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 (18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회원번호</a:t>
            </a:r>
            <a:r>
              <a:rPr lang="en-US" altLang="ko-KR" sz="1400" dirty="0"/>
              <a:t>, </a:t>
            </a:r>
            <a:r>
              <a:rPr lang="ko-KR" altLang="en-US" sz="1400" dirty="0"/>
              <a:t>회원이름</a:t>
            </a:r>
            <a:r>
              <a:rPr lang="en-US" altLang="ko-KR" sz="1400" dirty="0"/>
              <a:t>, </a:t>
            </a:r>
            <a:r>
              <a:rPr lang="ko-KR" altLang="en-US" sz="1400" dirty="0"/>
              <a:t>등급</a:t>
            </a:r>
            <a:r>
              <a:rPr lang="en-US" altLang="ko-KR" sz="1400" dirty="0"/>
              <a:t>, </a:t>
            </a:r>
          </a:p>
          <a:p>
            <a:pPr marL="457200" lvl="1" indent="0">
              <a:buNone/>
            </a:pPr>
            <a:r>
              <a:rPr lang="en-US" altLang="ko-KR" sz="1400" dirty="0"/>
              <a:t>        (19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구매한 음료수 총 수량</a:t>
            </a:r>
            <a:r>
              <a:rPr lang="en-US" altLang="ko-KR" sz="1400" dirty="0"/>
              <a:t>, </a:t>
            </a:r>
            <a:r>
              <a:rPr lang="ko-KR" altLang="en-US" sz="1400" dirty="0"/>
              <a:t>구매한 총 합</a:t>
            </a:r>
            <a:r>
              <a:rPr lang="en-US" altLang="ko-KR" sz="1400" dirty="0"/>
              <a:t>(</a:t>
            </a:r>
            <a:r>
              <a:rPr lang="ko-KR" altLang="en-US" sz="1400" dirty="0"/>
              <a:t>원</a:t>
            </a:r>
            <a:r>
              <a:rPr lang="en-US" altLang="ko-KR" sz="1400" dirty="0"/>
              <a:t>)</a:t>
            </a:r>
          </a:p>
          <a:p>
            <a:pPr marL="457200" lvl="1" indent="0">
              <a:buNone/>
            </a:pP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284984"/>
            <a:ext cx="39604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//18</a:t>
            </a:r>
            <a:r>
              <a:rPr lang="ko-KR" altLang="en-US" sz="1000" dirty="0" smtClean="0"/>
              <a:t>번 문제</a:t>
            </a:r>
            <a:endParaRPr lang="en-US" altLang="ko-KR" sz="1000" dirty="0" smtClean="0"/>
          </a:p>
          <a:p>
            <a:r>
              <a:rPr lang="en-US" altLang="ko-KR" sz="1000" dirty="0" smtClean="0"/>
              <a:t>public </a:t>
            </a:r>
            <a:r>
              <a:rPr lang="en-US" altLang="ko-KR" sz="1000" dirty="0"/>
              <a:t>Member </a:t>
            </a:r>
            <a:r>
              <a:rPr lang="en-US" altLang="ko-KR" sz="1000" dirty="0" err="1"/>
              <a:t>SelectMember</a:t>
            </a:r>
            <a:r>
              <a:rPr lang="en-US" altLang="ko-KR" sz="1000" dirty="0"/>
              <a:t>(String </a:t>
            </a:r>
            <a:r>
              <a:rPr lang="en-US" altLang="ko-KR" sz="1000" dirty="0" err="1"/>
              <a:t>memid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try {</a:t>
            </a:r>
          </a:p>
          <a:p>
            <a:r>
              <a:rPr lang="en-US" altLang="ko-KR" sz="1000" dirty="0"/>
              <a:t>String select = "select * from </a:t>
            </a:r>
            <a:r>
              <a:rPr lang="en-US" altLang="ko-KR" sz="1000" dirty="0" err="1"/>
              <a:t>bit_member</a:t>
            </a:r>
            <a:r>
              <a:rPr lang="en-US" altLang="ko-KR" sz="1000" dirty="0"/>
              <a:t> where 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 = ?;";</a:t>
            </a:r>
          </a:p>
          <a:p>
            <a:r>
              <a:rPr lang="en-US" altLang="ko-KR" sz="1000" dirty="0" err="1"/>
              <a:t>PreparedStatement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sment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con.prepareStatement</a:t>
            </a:r>
            <a:r>
              <a:rPr lang="en-US" altLang="ko-KR" sz="1000" dirty="0"/>
              <a:t>(select);</a:t>
            </a:r>
          </a:p>
          <a:p>
            <a:r>
              <a:rPr lang="en-US" altLang="ko-KR" sz="1000" dirty="0" err="1"/>
              <a:t>sment.setString</a:t>
            </a:r>
            <a:r>
              <a:rPr lang="en-US" altLang="ko-KR" sz="1000" dirty="0"/>
              <a:t>(1, </a:t>
            </a:r>
            <a:r>
              <a:rPr lang="en-US" altLang="ko-KR" sz="1000" dirty="0" err="1"/>
              <a:t>memid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// ----------------</a:t>
            </a:r>
            <a:r>
              <a:rPr lang="ko-KR" altLang="en-US" sz="1000" dirty="0" err="1"/>
              <a:t>명령객체</a:t>
            </a:r>
            <a:r>
              <a:rPr lang="ko-KR" altLang="en-US" sz="1000" dirty="0"/>
              <a:t> 처리 끝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ResultSet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sment.executeQuery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err="1"/>
              <a:t>ArrayList</a:t>
            </a:r>
            <a:r>
              <a:rPr lang="en-US" altLang="ko-KR" sz="1000" dirty="0"/>
              <a:t>&lt;Member&gt; </a:t>
            </a:r>
            <a:r>
              <a:rPr lang="en-US" altLang="ko-KR" sz="1000" u="sng" dirty="0"/>
              <a:t>mem = new </a:t>
            </a:r>
            <a:r>
              <a:rPr lang="en-US" altLang="ko-KR" sz="1000" u="sng" dirty="0" err="1"/>
              <a:t>ArrayList</a:t>
            </a:r>
            <a:r>
              <a:rPr lang="en-US" altLang="ko-KR" sz="1000" u="sng" dirty="0"/>
              <a:t>&lt;Member&gt;();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rs.next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String Id = </a:t>
            </a:r>
            <a:r>
              <a:rPr lang="en-US" altLang="ko-KR" sz="1000" dirty="0" err="1"/>
              <a:t>rs.getString</a:t>
            </a:r>
            <a:r>
              <a:rPr lang="en-US" altLang="ko-KR" sz="1000" dirty="0"/>
              <a:t>(1);</a:t>
            </a:r>
          </a:p>
          <a:p>
            <a:r>
              <a:rPr lang="en-US" altLang="ko-KR" sz="1000" dirty="0"/>
              <a:t>String name = </a:t>
            </a:r>
            <a:r>
              <a:rPr lang="en-US" altLang="ko-KR" sz="1000" dirty="0" err="1"/>
              <a:t>rs.getString</a:t>
            </a:r>
            <a:r>
              <a:rPr lang="en-US" altLang="ko-KR" sz="1000" dirty="0"/>
              <a:t>(2);</a:t>
            </a:r>
          </a:p>
          <a:p>
            <a:r>
              <a:rPr lang="en-US" altLang="ko-KR" sz="1000" dirty="0"/>
              <a:t>String level = </a:t>
            </a:r>
            <a:r>
              <a:rPr lang="en-US" altLang="ko-KR" sz="1000" dirty="0" err="1"/>
              <a:t>rs.getString</a:t>
            </a:r>
            <a:r>
              <a:rPr lang="en-US" altLang="ko-KR" sz="1000" dirty="0"/>
              <a:t>(3);</a:t>
            </a:r>
          </a:p>
          <a:p>
            <a:r>
              <a:rPr lang="en-US" altLang="ko-KR" sz="1000" dirty="0" err="1"/>
              <a:t>sment.close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return new Member(Id, name, level);</a:t>
            </a:r>
          </a:p>
          <a:p>
            <a:endParaRPr lang="ko-KR" altLang="en-US" sz="1000" dirty="0"/>
          </a:p>
          <a:p>
            <a:r>
              <a:rPr lang="en-US" altLang="ko-KR" sz="1000" dirty="0"/>
              <a:t>} catch (Exception e) {</a:t>
            </a:r>
          </a:p>
          <a:p>
            <a:r>
              <a:rPr lang="en-US" altLang="ko-KR" sz="1000" dirty="0"/>
              <a:t>return null;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004048" y="325451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</a:rPr>
              <a:t>//19</a:t>
            </a:r>
            <a:r>
              <a:rPr lang="ko-KR" altLang="en-US" sz="1000" dirty="0" smtClean="0">
                <a:latin typeface="Consolas" panose="020B0609020204030204" pitchFamily="49" charset="0"/>
              </a:rPr>
              <a:t>번 문제</a:t>
            </a:r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try </a:t>
            </a:r>
            <a:r>
              <a:rPr lang="en-US" altLang="ko-KR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select = "select </a:t>
            </a:r>
            <a:r>
              <a:rPr lang="en-US" altLang="ko-KR" sz="1000" dirty="0" err="1">
                <a:latin typeface="Consolas" panose="020B0609020204030204" pitchFamily="49" charset="0"/>
              </a:rPr>
              <a:t>l.count</a:t>
            </a:r>
            <a:r>
              <a:rPr lang="en-US" altLang="ko-KR" sz="1000" dirty="0">
                <a:latin typeface="Consolas" panose="020B0609020204030204" pitchFamily="49" charset="0"/>
              </a:rPr>
              <a:t> from </a:t>
            </a:r>
            <a:r>
              <a:rPr lang="en-US" altLang="ko-KR" sz="1000" dirty="0" err="1">
                <a:latin typeface="Consolas" panose="020B0609020204030204" pitchFamily="49" charset="0"/>
              </a:rPr>
              <a:t>bit_buydrink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l,bit_member</a:t>
            </a:r>
            <a:r>
              <a:rPr lang="en-US" altLang="ko-KR" sz="1000" dirty="0">
                <a:latin typeface="Consolas" panose="020B0609020204030204" pitchFamily="49" charset="0"/>
              </a:rPr>
              <a:t> m where </a:t>
            </a:r>
            <a:r>
              <a:rPr lang="en-US" altLang="ko-KR" sz="1000" dirty="0" err="1">
                <a:latin typeface="Consolas" panose="020B0609020204030204" pitchFamily="49" charset="0"/>
              </a:rPr>
              <a:t>m.memberid</a:t>
            </a:r>
            <a:r>
              <a:rPr lang="en-US" altLang="ko-KR" sz="1000" dirty="0">
                <a:latin typeface="Consolas" panose="020B0609020204030204" pitchFamily="49" charset="0"/>
              </a:rPr>
              <a:t> = ?;";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PreparedStatement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sment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con.prepareStatement</a:t>
            </a:r>
            <a:r>
              <a:rPr lang="en-US" altLang="ko-KR" sz="1000" dirty="0">
                <a:latin typeface="Consolas" panose="020B0609020204030204" pitchFamily="49" charset="0"/>
              </a:rPr>
              <a:t>(select);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sment.setString</a:t>
            </a:r>
            <a:r>
              <a:rPr lang="en-US" altLang="ko-KR" sz="1000" dirty="0">
                <a:latin typeface="Consolas" panose="020B0609020204030204" pitchFamily="49" charset="0"/>
              </a:rPr>
              <a:t>(1, </a:t>
            </a:r>
            <a:r>
              <a:rPr lang="en-US" altLang="ko-KR" sz="1000" dirty="0" err="1">
                <a:latin typeface="Consolas" panose="020B0609020204030204" pitchFamily="49" charset="0"/>
              </a:rPr>
              <a:t>memid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true;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catch(Exception e)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false;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08992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20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9) </a:t>
            </a:r>
            <a:r>
              <a:rPr lang="ko-KR" altLang="en-US" sz="1400" dirty="0"/>
              <a:t>가장 많이 판매된 음료수 정보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          음료수명</a:t>
            </a:r>
            <a:r>
              <a:rPr lang="en-US" altLang="ko-KR" sz="1400" dirty="0"/>
              <a:t>, </a:t>
            </a:r>
            <a:r>
              <a:rPr lang="ko-KR" altLang="en-US" sz="1400" dirty="0"/>
              <a:t>가격</a:t>
            </a:r>
            <a:r>
              <a:rPr lang="en-US" altLang="ko-KR" sz="1400" dirty="0"/>
              <a:t>, </a:t>
            </a:r>
            <a:r>
              <a:rPr lang="ko-KR" altLang="en-US" sz="1400" dirty="0"/>
              <a:t>총판매수량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827584" y="2852936"/>
            <a:ext cx="662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try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select = "select Max(count) from </a:t>
            </a:r>
            <a:r>
              <a:rPr lang="en-US" altLang="ko-KR" sz="1000" dirty="0" err="1">
                <a:latin typeface="Consolas" panose="020B0609020204030204" pitchFamily="49" charset="0"/>
              </a:rPr>
              <a:t>bit_drink</a:t>
            </a:r>
            <a:r>
              <a:rPr lang="en-US" altLang="ko-KR" sz="1000" dirty="0">
                <a:latin typeface="Consolas" panose="020B0609020204030204" pitchFamily="49" charset="0"/>
              </a:rPr>
              <a:t>;";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PreparedStatement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sment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con.prepareStatement</a:t>
            </a:r>
            <a:r>
              <a:rPr lang="en-US" altLang="ko-KR" sz="1000" dirty="0">
                <a:latin typeface="Consolas" panose="020B0609020204030204" pitchFamily="49" charset="0"/>
              </a:rPr>
              <a:t>(select);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// ----------------</a:t>
            </a:r>
            <a:r>
              <a:rPr lang="ko-KR" altLang="en-US" sz="1000" dirty="0" err="1">
                <a:latin typeface="Consolas" panose="020B0609020204030204" pitchFamily="49" charset="0"/>
              </a:rPr>
              <a:t>명령객체</a:t>
            </a:r>
            <a:r>
              <a:rPr lang="ko-KR" altLang="en-US" sz="1000" dirty="0">
                <a:latin typeface="Consolas" panose="020B0609020204030204" pitchFamily="49" charset="0"/>
              </a:rPr>
              <a:t> 처리 끝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ResultSet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rs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sment.executeQuery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rs.next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Id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rs.getInt</a:t>
            </a:r>
            <a:r>
              <a:rPr lang="en-US" altLang="ko-KR" sz="1000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String name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rs.getString</a:t>
            </a:r>
            <a:r>
              <a:rPr lang="en-US" altLang="ko-KR" sz="1000" dirty="0">
                <a:latin typeface="Consolas" panose="020B0609020204030204" pitchFamily="49" charset="0"/>
              </a:rPr>
              <a:t>(2);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price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rs.getInt</a:t>
            </a:r>
            <a:r>
              <a:rPr lang="en-US" altLang="ko-KR" sz="1000" dirty="0">
                <a:latin typeface="Consolas" panose="020B0609020204030204" pitchFamily="49" charset="0"/>
              </a:rPr>
              <a:t>(3);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</a:rPr>
              <a:t> count = </a:t>
            </a:r>
            <a:r>
              <a:rPr lang="en-US" altLang="ko-KR" sz="1000" dirty="0" err="1">
                <a:latin typeface="Consolas" panose="020B0609020204030204" pitchFamily="49" charset="0"/>
              </a:rPr>
              <a:t>rs.getInt</a:t>
            </a:r>
            <a:r>
              <a:rPr lang="en-US" altLang="ko-KR" sz="1000" dirty="0">
                <a:latin typeface="Consolas" panose="020B0609020204030204" pitchFamily="49" charset="0"/>
              </a:rPr>
              <a:t>(4);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sment.close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new Drink(</a:t>
            </a:r>
            <a:r>
              <a:rPr lang="en-US" altLang="ko-KR" sz="1000" dirty="0" err="1">
                <a:latin typeface="Consolas" panose="020B0609020204030204" pitchFamily="49" charset="0"/>
              </a:rPr>
              <a:t>Id,name,price,count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} catch (Exception e)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return null;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399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회원등급기준 테이블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BIT_MemberLevel</a:t>
            </a:r>
            <a:r>
              <a:rPr lang="en-US" altLang="ko-KR" sz="2000" b="1" dirty="0"/>
              <a:t> ]</a:t>
            </a:r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E0D295-A697-4CC3-A714-FADB4C322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61718"/>
              </p:ext>
            </p:extLst>
          </p:nvPr>
        </p:nvGraphicFramePr>
        <p:xfrm>
          <a:off x="251520" y="1857365"/>
          <a:ext cx="8535323" cy="240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2595">
                  <a:extLst>
                    <a:ext uri="{9D8B030D-6E8A-4147-A177-3AD203B41FA5}">
                      <a16:colId xmlns:a16="http://schemas.microsoft.com/office/drawing/2014/main" val="3606855251"/>
                    </a:ext>
                  </a:extLst>
                </a:gridCol>
              </a:tblGrid>
              <a:tr h="526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ko-KR" altLang="en-US" sz="1600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PK&amp; 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levelname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레벨</a:t>
                      </a:r>
                      <a:endParaRPr lang="en-US" altLang="ko-KR" sz="16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(VVIP, VIP, NORMAL)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구매가격이상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high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구매가격미만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2C7B87-31D1-4E44-B549-CB5098158EDD}"/>
              </a:ext>
            </a:extLst>
          </p:cNvPr>
          <p:cNvSpPr txBox="1"/>
          <p:nvPr/>
        </p:nvSpPr>
        <p:spPr>
          <a:xfrm>
            <a:off x="280782" y="4431449"/>
            <a:ext cx="573137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b="1" dirty="0"/>
              <a:t>테이블을 만들고 아래 정보를 미리 저장할 것</a:t>
            </a:r>
            <a:endParaRPr lang="en-US" altLang="ko-KR" sz="1800" b="1" dirty="0"/>
          </a:p>
          <a:p>
            <a:endParaRPr lang="en-US" altLang="ko-KR" b="1" dirty="0"/>
          </a:p>
          <a:p>
            <a:r>
              <a:rPr lang="en-US" altLang="ko-KR" dirty="0"/>
              <a:t>[NORMAL   0        1000]</a:t>
            </a:r>
          </a:p>
          <a:p>
            <a:r>
              <a:rPr lang="en-US" altLang="ko-KR" dirty="0"/>
              <a:t>[VIP          1000    2000]</a:t>
            </a:r>
          </a:p>
          <a:p>
            <a:r>
              <a:rPr lang="en-US" altLang="ko-KR" dirty="0"/>
              <a:t>[VVIP         2000</a:t>
            </a:r>
            <a:r>
              <a:rPr lang="ko-KR" altLang="en-US" dirty="0"/>
              <a:t>    </a:t>
            </a:r>
            <a:r>
              <a:rPr lang="en-US" altLang="ko-KR" dirty="0"/>
              <a:t>100000]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9C0FA-E615-4DA1-8D46-3836A41CAFFD}"/>
              </a:ext>
            </a:extLst>
          </p:cNvPr>
          <p:cNvSpPr txBox="1"/>
          <p:nvPr/>
        </p:nvSpPr>
        <p:spPr>
          <a:xfrm>
            <a:off x="467544" y="6045757"/>
            <a:ext cx="57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VIP </a:t>
            </a:r>
            <a:r>
              <a:rPr lang="ko-KR" altLang="en-US" dirty="0"/>
              <a:t>등급은 구매금액이 </a:t>
            </a:r>
            <a:r>
              <a:rPr lang="en-US" altLang="ko-KR" dirty="0"/>
              <a:t>1000</a:t>
            </a:r>
            <a:r>
              <a:rPr lang="ko-KR" altLang="en-US" dirty="0"/>
              <a:t>이상 </a:t>
            </a:r>
            <a:r>
              <a:rPr lang="en-US" altLang="ko-KR" dirty="0"/>
              <a:t>2000</a:t>
            </a:r>
            <a:r>
              <a:rPr lang="ko-KR" altLang="en-US" dirty="0"/>
              <a:t>미만</a:t>
            </a:r>
          </a:p>
        </p:txBody>
      </p:sp>
    </p:spTree>
    <p:extLst>
      <p:ext uri="{BB962C8B-B14F-4D97-AF65-F5344CB8AC3E}">
        <p14:creationId xmlns:p14="http://schemas.microsoft.com/office/powerpoint/2010/main" val="105312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  <a:r>
              <a:rPr lang="ko-KR" altLang="en-US" sz="2000" b="1" dirty="0">
                <a:solidFill>
                  <a:srgbClr val="0070C0"/>
                </a:solidFill>
              </a:rPr>
              <a:t>번</a:t>
            </a:r>
            <a:r>
              <a:rPr lang="en-US" altLang="ko-KR" sz="2000" b="1" dirty="0">
                <a:solidFill>
                  <a:srgbClr val="0070C0"/>
                </a:solidFill>
              </a:rPr>
              <a:t>) [</a:t>
            </a:r>
            <a:r>
              <a:rPr lang="ko-KR" altLang="en-US" sz="2000" b="1" dirty="0">
                <a:solidFill>
                  <a:srgbClr val="0070C0"/>
                </a:solidFill>
              </a:rPr>
              <a:t>회원등급기준 테이블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en-US" altLang="ko-KR" sz="2000" b="1" dirty="0" err="1">
                <a:solidFill>
                  <a:srgbClr val="0070C0"/>
                </a:solidFill>
              </a:rPr>
              <a:t>BIT_MemberLevel</a:t>
            </a:r>
            <a:r>
              <a:rPr lang="en-US" altLang="ko-KR" sz="2000" b="1" dirty="0">
                <a:solidFill>
                  <a:srgbClr val="0070C0"/>
                </a:solidFill>
              </a:rPr>
              <a:t> ] </a:t>
            </a:r>
            <a:r>
              <a:rPr lang="ko-KR" altLang="en-US" sz="2000" b="1" dirty="0">
                <a:solidFill>
                  <a:srgbClr val="0070C0"/>
                </a:solidFill>
              </a:rPr>
              <a:t>쿼리문을 복사해 주세요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AB8E3-6ADA-481F-B879-A577B72B85B8}"/>
              </a:ext>
            </a:extLst>
          </p:cNvPr>
          <p:cNvSpPr txBox="1"/>
          <p:nvPr/>
        </p:nvSpPr>
        <p:spPr>
          <a:xfrm>
            <a:off x="35496" y="3713045"/>
            <a:ext cx="691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ko-KR" altLang="en-US" b="1" dirty="0">
                <a:solidFill>
                  <a:srgbClr val="0070C0"/>
                </a:solidFill>
              </a:rPr>
              <a:t>번</a:t>
            </a:r>
            <a:r>
              <a:rPr lang="en-US" altLang="ko-KR" b="1" dirty="0">
                <a:solidFill>
                  <a:srgbClr val="0070C0"/>
                </a:solidFill>
              </a:rPr>
              <a:t>) 3</a:t>
            </a:r>
            <a:r>
              <a:rPr lang="ko-KR" altLang="en-US" b="1" dirty="0">
                <a:solidFill>
                  <a:srgbClr val="0070C0"/>
                </a:solidFill>
              </a:rPr>
              <a:t>개의 등급 </a:t>
            </a:r>
            <a:r>
              <a:rPr lang="en-US" altLang="ko-KR" b="1" dirty="0">
                <a:solidFill>
                  <a:srgbClr val="0070C0"/>
                </a:solidFill>
              </a:rPr>
              <a:t>insert </a:t>
            </a:r>
            <a:r>
              <a:rPr lang="ko-KR" altLang="en-US" b="1" dirty="0">
                <a:solidFill>
                  <a:srgbClr val="0070C0"/>
                </a:solidFill>
              </a:rPr>
              <a:t>쿼리문을 복사해 주세요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en-US" altLang="ko-KR" sz="1800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70080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create table BIT_memberLevel(</a:t>
            </a:r>
          </a:p>
          <a:p>
            <a:r>
              <a:rPr lang="ko-KR" altLang="en-US" smtClean="0"/>
              <a:t>levelname varchar(10) not null,</a:t>
            </a:r>
          </a:p>
          <a:p>
            <a:r>
              <a:rPr lang="ko-KR" altLang="en-US" smtClean="0"/>
              <a:t>low int not null,</a:t>
            </a:r>
          </a:p>
          <a:p>
            <a:r>
              <a:rPr lang="ko-KR" altLang="en-US" smtClean="0"/>
              <a:t>high int not null,</a:t>
            </a:r>
          </a:p>
          <a:p>
            <a:r>
              <a:rPr lang="ko-KR" altLang="en-US" smtClean="0"/>
              <a:t>primary key(levelname)</a:t>
            </a:r>
          </a:p>
          <a:p>
            <a:r>
              <a:rPr lang="ko-KR" altLang="en-US" smtClean="0"/>
              <a:t>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9532" y="4305557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insert into </a:t>
            </a:r>
            <a:r>
              <a:rPr lang="en-US" altLang="ko-KR" dirty="0" err="1"/>
              <a:t>BIT_memberLevel</a:t>
            </a:r>
            <a:r>
              <a:rPr lang="en-US" altLang="ko-KR" dirty="0"/>
              <a:t>(</a:t>
            </a:r>
            <a:r>
              <a:rPr lang="en-US" altLang="ko-KR" dirty="0" err="1"/>
              <a:t>levelname</a:t>
            </a:r>
            <a:r>
              <a:rPr lang="en-US" altLang="ko-KR" dirty="0"/>
              <a:t>, </a:t>
            </a:r>
            <a:r>
              <a:rPr lang="en-US" altLang="ko-KR" dirty="0" err="1"/>
              <a:t>low,high</a:t>
            </a:r>
            <a:r>
              <a:rPr lang="en-US" altLang="ko-KR" dirty="0"/>
              <a:t>) values ("normal", 0,1000);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BIT_memberLevel</a:t>
            </a:r>
            <a:r>
              <a:rPr lang="en-US" altLang="ko-KR" dirty="0"/>
              <a:t>(</a:t>
            </a:r>
            <a:r>
              <a:rPr lang="en-US" altLang="ko-KR" dirty="0" err="1"/>
              <a:t>levelname</a:t>
            </a:r>
            <a:r>
              <a:rPr lang="en-US" altLang="ko-KR" dirty="0"/>
              <a:t>, </a:t>
            </a:r>
            <a:r>
              <a:rPr lang="en-US" altLang="ko-KR" dirty="0" err="1"/>
              <a:t>low,high</a:t>
            </a:r>
            <a:r>
              <a:rPr lang="en-US" altLang="ko-KR" dirty="0"/>
              <a:t>) values ("</a:t>
            </a:r>
            <a:r>
              <a:rPr lang="en-US" altLang="ko-KR" dirty="0" err="1"/>
              <a:t>vip</a:t>
            </a:r>
            <a:r>
              <a:rPr lang="en-US" altLang="ko-KR" dirty="0"/>
              <a:t>", 1000,2000);</a:t>
            </a:r>
          </a:p>
          <a:p>
            <a:r>
              <a:rPr lang="en-US" altLang="ko-KR" dirty="0"/>
              <a:t>insert into </a:t>
            </a:r>
            <a:r>
              <a:rPr lang="en-US" altLang="ko-KR" dirty="0" err="1"/>
              <a:t>BIT_memberLevel</a:t>
            </a:r>
            <a:r>
              <a:rPr lang="en-US" altLang="ko-KR" dirty="0"/>
              <a:t>(</a:t>
            </a:r>
            <a:r>
              <a:rPr lang="en-US" altLang="ko-KR" dirty="0" err="1"/>
              <a:t>levelname</a:t>
            </a:r>
            <a:r>
              <a:rPr lang="en-US" altLang="ko-KR" dirty="0"/>
              <a:t>, </a:t>
            </a:r>
            <a:r>
              <a:rPr lang="en-US" altLang="ko-KR" dirty="0" err="1"/>
              <a:t>low,high</a:t>
            </a:r>
            <a:r>
              <a:rPr lang="en-US" altLang="ko-KR" dirty="0"/>
              <a:t>) values ("</a:t>
            </a:r>
            <a:r>
              <a:rPr lang="en-US" altLang="ko-KR" dirty="0" err="1"/>
              <a:t>vvip</a:t>
            </a:r>
            <a:r>
              <a:rPr lang="en-US" altLang="ko-KR" dirty="0"/>
              <a:t>", 2000,10000);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98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/>
              <a:t>[ </a:t>
            </a:r>
            <a:r>
              <a:rPr lang="ko-KR" altLang="en-US" sz="2000" b="1" dirty="0"/>
              <a:t>회원 테이블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BIT_Member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]</a:t>
            </a:r>
          </a:p>
          <a:p>
            <a:pPr>
              <a:buNone/>
            </a:pPr>
            <a:endParaRPr lang="en-US" altLang="ko-KR" sz="20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2400" b="1" dirty="0" err="1"/>
              <a:t>BIT_Member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4967"/>
              </p:ext>
            </p:extLst>
          </p:nvPr>
        </p:nvGraphicFramePr>
        <p:xfrm>
          <a:off x="251520" y="1857364"/>
          <a:ext cx="8535323" cy="242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2595">
                  <a:extLst>
                    <a:ext uri="{9D8B030D-6E8A-4147-A177-3AD203B41FA5}">
                      <a16:colId xmlns:a16="http://schemas.microsoft.com/office/drawing/2014/main" val="3606855251"/>
                    </a:ext>
                  </a:extLst>
                </a:gridCol>
              </a:tblGrid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ko-KR" altLang="en-US" sz="1600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PK&amp; 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memberid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varchar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회원아이디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varchar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Level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varchar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회원등급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*</a:t>
                      </a:r>
                      <a:r>
                        <a:rPr lang="ko-KR" altLang="en-US" sz="1600" dirty="0"/>
                        <a:t>기본값</a:t>
                      </a:r>
                      <a:r>
                        <a:rPr lang="en-US" altLang="ko-KR" sz="1600" dirty="0"/>
                        <a:t> NORMAL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39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ko-KR" altLang="en-US" sz="2000" b="1" dirty="0">
                <a:solidFill>
                  <a:srgbClr val="0070C0"/>
                </a:solidFill>
              </a:rPr>
              <a:t>번</a:t>
            </a:r>
            <a:r>
              <a:rPr lang="en-US" altLang="ko-KR" sz="2000" b="1" dirty="0">
                <a:solidFill>
                  <a:srgbClr val="0070C0"/>
                </a:solidFill>
              </a:rPr>
              <a:t>) [ </a:t>
            </a:r>
            <a:r>
              <a:rPr lang="ko-KR" altLang="en-US" sz="2000" b="1" dirty="0">
                <a:solidFill>
                  <a:srgbClr val="0070C0"/>
                </a:solidFill>
              </a:rPr>
              <a:t>회원 테이블 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en-US" altLang="ko-KR" sz="2000" b="1" dirty="0" err="1">
                <a:solidFill>
                  <a:srgbClr val="0070C0"/>
                </a:solidFill>
              </a:rPr>
              <a:t>BIT_Member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] </a:t>
            </a:r>
            <a:r>
              <a:rPr lang="ko-KR" altLang="en-US" sz="2000" b="1" dirty="0">
                <a:solidFill>
                  <a:srgbClr val="0070C0"/>
                </a:solidFill>
              </a:rPr>
              <a:t>쿼리문을 복사해 주세요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endParaRPr lang="en-US" altLang="ko-KR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142844" y="2348880"/>
            <a:ext cx="75975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BIT_member</a:t>
            </a:r>
            <a:r>
              <a:rPr lang="ko-KR" altLang="en-US" dirty="0"/>
              <a:t>(</a:t>
            </a:r>
          </a:p>
          <a:p>
            <a:r>
              <a:rPr lang="ko-KR" altLang="en-US" dirty="0" err="1"/>
              <a:t>memberid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name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level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(</a:t>
            </a:r>
            <a:r>
              <a:rPr lang="ko-KR" altLang="en-US" dirty="0" err="1"/>
              <a:t>memberid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foreign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(</a:t>
            </a:r>
            <a:r>
              <a:rPr lang="ko-KR" altLang="en-US" dirty="0" err="1"/>
              <a:t>level</a:t>
            </a:r>
            <a:r>
              <a:rPr lang="ko-KR" altLang="en-US" dirty="0"/>
              <a:t>) </a:t>
            </a:r>
            <a:r>
              <a:rPr lang="ko-KR" altLang="en-US" dirty="0" err="1"/>
              <a:t>references</a:t>
            </a:r>
            <a:r>
              <a:rPr lang="ko-KR" altLang="en-US" dirty="0"/>
              <a:t> </a:t>
            </a:r>
            <a:r>
              <a:rPr lang="ko-KR" altLang="en-US" dirty="0" err="1"/>
              <a:t>bit_memberlevel</a:t>
            </a:r>
            <a:r>
              <a:rPr lang="ko-KR" altLang="en-US" dirty="0"/>
              <a:t> (</a:t>
            </a:r>
            <a:r>
              <a:rPr lang="ko-KR" altLang="en-US" dirty="0" err="1"/>
              <a:t>levelname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029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음료 테이블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BIT_Drink</a:t>
            </a:r>
            <a:r>
              <a:rPr lang="en-US" altLang="ko-KR" sz="2000" b="1" dirty="0"/>
              <a:t> ]</a:t>
            </a:r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E0D295-A697-4CC3-A714-FADB4C322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03377"/>
              </p:ext>
            </p:extLst>
          </p:nvPr>
        </p:nvGraphicFramePr>
        <p:xfrm>
          <a:off x="251520" y="1857364"/>
          <a:ext cx="8535323" cy="303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2595">
                  <a:extLst>
                    <a:ext uri="{9D8B030D-6E8A-4147-A177-3AD203B41FA5}">
                      <a16:colId xmlns:a16="http://schemas.microsoft.com/office/drawing/2014/main" val="3606855251"/>
                    </a:ext>
                  </a:extLst>
                </a:gridCol>
              </a:tblGrid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ko-KR" altLang="en-US" sz="1600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PK&amp; 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drinkid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번호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자동 증가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varchar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price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 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 판매 수량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최초 </a:t>
                      </a:r>
                      <a:r>
                        <a:rPr lang="en-US" altLang="ko-KR" sz="1600" dirty="0"/>
                        <a:t>0)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82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00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  <a:r>
              <a:rPr lang="ko-KR" altLang="en-US" sz="2000" b="1" dirty="0">
                <a:solidFill>
                  <a:srgbClr val="0070C0"/>
                </a:solidFill>
              </a:rPr>
              <a:t>번</a:t>
            </a:r>
            <a:r>
              <a:rPr lang="en-US" altLang="ko-KR" sz="2000" b="1" dirty="0">
                <a:solidFill>
                  <a:srgbClr val="0070C0"/>
                </a:solidFill>
              </a:rPr>
              <a:t>) [</a:t>
            </a:r>
            <a:r>
              <a:rPr lang="ko-KR" altLang="en-US" sz="2000" b="1" dirty="0">
                <a:solidFill>
                  <a:srgbClr val="0070C0"/>
                </a:solidFill>
              </a:rPr>
              <a:t>음료 테이블 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en-US" altLang="ko-KR" sz="2000" b="1" dirty="0" err="1">
                <a:solidFill>
                  <a:srgbClr val="0070C0"/>
                </a:solidFill>
              </a:rPr>
              <a:t>BIT_Drink</a:t>
            </a:r>
            <a:r>
              <a:rPr lang="en-US" altLang="ko-KR" sz="2000" b="1" dirty="0">
                <a:solidFill>
                  <a:srgbClr val="0070C0"/>
                </a:solidFill>
              </a:rPr>
              <a:t> ] </a:t>
            </a:r>
            <a:r>
              <a:rPr lang="ko-KR" altLang="en-US" sz="2000" b="1" dirty="0">
                <a:solidFill>
                  <a:srgbClr val="0070C0"/>
                </a:solidFill>
              </a:rPr>
              <a:t>쿼리문을 복사해 주세요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endParaRPr lang="en-US" altLang="ko-KR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755576" y="2413338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BIT_drink</a:t>
            </a:r>
            <a:r>
              <a:rPr lang="ko-KR" altLang="en-US" dirty="0"/>
              <a:t>(</a:t>
            </a:r>
          </a:p>
          <a:p>
            <a:r>
              <a:rPr lang="ko-KR" altLang="en-US" dirty="0" err="1"/>
              <a:t>drinkid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 </a:t>
            </a:r>
            <a:r>
              <a:rPr lang="ko-KR" altLang="en-US" dirty="0" err="1"/>
              <a:t>auto_increment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name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price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count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 </a:t>
            </a:r>
            <a:r>
              <a:rPr lang="ko-KR" altLang="en-US" dirty="0" err="1"/>
              <a:t>default</a:t>
            </a:r>
            <a:r>
              <a:rPr lang="ko-KR" altLang="en-US" dirty="0"/>
              <a:t> 0,</a:t>
            </a:r>
          </a:p>
          <a:p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(</a:t>
            </a:r>
            <a:r>
              <a:rPr lang="ko-KR" altLang="en-US" dirty="0" err="1"/>
              <a:t>drinkid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6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구매 테이블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BIT_BuyDrink</a:t>
            </a:r>
            <a:r>
              <a:rPr lang="en-US" altLang="ko-KR" sz="2000" b="1" dirty="0"/>
              <a:t> ]</a:t>
            </a:r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E0D295-A697-4CC3-A714-FADB4C322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38522"/>
              </p:ext>
            </p:extLst>
          </p:nvPr>
        </p:nvGraphicFramePr>
        <p:xfrm>
          <a:off x="251520" y="1857364"/>
          <a:ext cx="8749636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376">
                  <a:extLst>
                    <a:ext uri="{9D8B030D-6E8A-4147-A177-3AD203B41FA5}">
                      <a16:colId xmlns:a16="http://schemas.microsoft.com/office/drawing/2014/main" val="3606855251"/>
                    </a:ext>
                  </a:extLst>
                </a:gridCol>
              </a:tblGrid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ko-KR" altLang="en-US" sz="1600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PK&amp; 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buydrinkid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구매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번호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자동 증가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memberid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회원테이블구매자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drinkid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 구매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820518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totalmoney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음료수가격</a:t>
                      </a:r>
                      <a:r>
                        <a:rPr lang="en-US" altLang="ko-KR" sz="1600" dirty="0"/>
                        <a:t>*</a:t>
                      </a:r>
                    </a:p>
                    <a:p>
                      <a:pPr latinLnBrk="1"/>
                      <a:r>
                        <a:rPr lang="ko-KR" altLang="en-US" sz="1600" dirty="0"/>
                        <a:t>구매수량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64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6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1870</Words>
  <Application>Microsoft Office PowerPoint</Application>
  <PresentationFormat>화면 슬라이드 쇼(4:3)</PresentationFormat>
  <Paragraphs>475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Consolas</vt:lpstr>
      <vt:lpstr>Wingdings</vt:lpstr>
      <vt:lpstr>Office 테마</vt:lpstr>
      <vt:lpstr>MYSQL 실기시험</vt:lpstr>
      <vt:lpstr>구현1</vt:lpstr>
      <vt:lpstr>데이터 베이스 설계</vt:lpstr>
      <vt:lpstr>데이터 베이스 설계</vt:lpstr>
      <vt:lpstr>데이터 베이스 설계</vt:lpstr>
      <vt:lpstr>데이터 베이스 설계</vt:lpstr>
      <vt:lpstr>데이터 베이스 설계</vt:lpstr>
      <vt:lpstr>데이터 베이스 설계</vt:lpstr>
      <vt:lpstr>데이터 베이스 설계</vt:lpstr>
      <vt:lpstr>데이터 베이스 설계</vt:lpstr>
      <vt:lpstr>클래스 구조</vt:lpstr>
      <vt:lpstr>클래스 구조</vt:lpstr>
      <vt:lpstr>메뉴 구성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메신저 프로젝트</dc:title>
  <dc:creator>Manager</dc:creator>
  <cp:lastModifiedBy>MY</cp:lastModifiedBy>
  <cp:revision>33</cp:revision>
  <dcterms:created xsi:type="dcterms:W3CDTF">2007-11-07T15:16:44Z</dcterms:created>
  <dcterms:modified xsi:type="dcterms:W3CDTF">2021-02-25T09:00:34Z</dcterms:modified>
</cp:coreProperties>
</file>