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19,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Fuel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Dave Knight</a:t>
            </a:r>
          </a:p>
          <a:p>
            <a:r>
              <a:rPr lang="en-US" dirty="0" smtClean="0"/>
              <a:t>Anthony Reed</a:t>
            </a:r>
          </a:p>
          <a:p>
            <a:r>
              <a:rPr lang="en-US" dirty="0" smtClean="0"/>
              <a:t>Yufei Su	</a:t>
            </a:r>
          </a:p>
          <a:p>
            <a:r>
              <a:rPr lang="en-US" dirty="0" smtClean="0"/>
              <a:t>Kyle Platt</a:t>
            </a:r>
            <a:endParaRPr lang="en-US" dirty="0"/>
          </a:p>
        </p:txBody>
      </p:sp>
      <p:pic>
        <p:nvPicPr>
          <p:cNvPr id="1026" name="Picture 2" descr="D:\Programs\Dropbox\SCHOOL\4C\CS446\MockUps\bestfu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45" y="367938"/>
            <a:ext cx="4781710" cy="200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Planning, navigating and finding gas stations</a:t>
            </a:r>
          </a:p>
          <a:p>
            <a:r>
              <a:rPr lang="en-US" sz="2800" dirty="0" smtClean="0"/>
              <a:t>Manage multiple vehicle profiles</a:t>
            </a:r>
          </a:p>
          <a:p>
            <a:r>
              <a:rPr lang="en-US" sz="2800" dirty="0" smtClean="0"/>
              <a:t>Use planned routes or use current location</a:t>
            </a:r>
          </a:p>
          <a:p>
            <a:r>
              <a:rPr lang="en-US" sz="2800" dirty="0" smtClean="0"/>
              <a:t>Records used stations and prices</a:t>
            </a:r>
            <a:endParaRPr lang="en-US" sz="2800" dirty="0"/>
          </a:p>
        </p:txBody>
      </p:sp>
      <p:pic>
        <p:nvPicPr>
          <p:cNvPr id="2050" name="Picture 2" descr="D:\Programs\Dropbox\SCHOOL\4C\CS446\MockUps\bestfuel-logo-fad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82" y="5324560"/>
            <a:ext cx="2960018" cy="12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Scenarios</a:t>
            </a:r>
            <a:endParaRPr lang="en-US" dirty="0"/>
          </a:p>
        </p:txBody>
      </p:sp>
      <p:pic>
        <p:nvPicPr>
          <p:cNvPr id="4" name="Content Placeholder 3" descr="bestfuelmenu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740" r="-92740"/>
          <a:stretch/>
        </p:blipFill>
        <p:spPr>
          <a:xfrm>
            <a:off x="-1208068" y="1600200"/>
            <a:ext cx="8229600" cy="4876800"/>
          </a:xfrm>
        </p:spPr>
      </p:pic>
      <p:sp>
        <p:nvSpPr>
          <p:cNvPr id="7" name="TextBox 6"/>
          <p:cNvSpPr txBox="1"/>
          <p:nvPr/>
        </p:nvSpPr>
        <p:spPr>
          <a:xfrm>
            <a:off x="4612435" y="2863615"/>
            <a:ext cx="407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Scenario 1: at home</a:t>
            </a:r>
          </a:p>
          <a:p>
            <a:endParaRPr lang="en-US" sz="2800" dirty="0" smtClean="0"/>
          </a:p>
          <a:p>
            <a:r>
              <a:rPr lang="en-US" sz="2800" dirty="0" smtClean="0"/>
              <a:t>Scenario 2: on the road</a:t>
            </a:r>
            <a:endParaRPr lang="en-US" sz="2800" dirty="0"/>
          </a:p>
        </p:txBody>
      </p:sp>
      <p:pic>
        <p:nvPicPr>
          <p:cNvPr id="3074" name="Picture 2" descr="D:\Programs\Dropbox\SCHOOL\4C\CS446\MockUps\bestfuel-logo-fade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73" y="5346489"/>
            <a:ext cx="2693027" cy="113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pic>
        <p:nvPicPr>
          <p:cNvPr id="4" name="Content Placeholder 3" descr="bestfuelprofile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046" r="-94046"/>
          <a:stretch>
            <a:fillRect/>
          </a:stretch>
        </p:blipFill>
        <p:spPr>
          <a:xfrm>
            <a:off x="-1902928" y="1684072"/>
            <a:ext cx="8229600" cy="48768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74" y="1684072"/>
            <a:ext cx="2856595" cy="4876800"/>
          </a:xfrm>
          <a:prstGeom prst="rect">
            <a:avLst/>
          </a:prstGeom>
        </p:spPr>
      </p:pic>
      <p:pic>
        <p:nvPicPr>
          <p:cNvPr id="4098" name="Picture 2" descr="D:\Programs\Dropbox\SCHOOL\4C\CS446\MockUps\bestfuel-logo-faded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5750459"/>
            <a:ext cx="1524000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2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Scalability</a:t>
            </a:r>
          </a:p>
          <a:p>
            <a:r>
              <a:rPr lang="en-US" sz="2800" dirty="0" smtClean="0"/>
              <a:t>Initial Limitations</a:t>
            </a:r>
          </a:p>
          <a:p>
            <a:r>
              <a:rPr lang="en-US" sz="2800" dirty="0" smtClean="0"/>
              <a:t>Privacy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fficiency</a:t>
            </a:r>
          </a:p>
          <a:p>
            <a:r>
              <a:rPr lang="en-US" sz="2800" dirty="0" smtClean="0"/>
              <a:t>Adaptability</a:t>
            </a:r>
            <a:endParaRPr lang="en-US" sz="2800" dirty="0"/>
          </a:p>
        </p:txBody>
      </p:sp>
      <p:pic>
        <p:nvPicPr>
          <p:cNvPr id="5122" name="Picture 2" descr="D:\Programs\Dropbox\SCHOOL\4C\CS446\MockUps\bestfuel-logo-fad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69" y="5403849"/>
            <a:ext cx="2922644" cy="12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11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77</TotalTime>
  <Words>54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Best Fuel</vt:lpstr>
      <vt:lpstr>Features</vt:lpstr>
      <vt:lpstr>User Scenarios</vt:lpstr>
      <vt:lpstr>User Interfaces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Fuel</dc:title>
  <dc:creator>Yufei Su</dc:creator>
  <cp:lastModifiedBy>Kyle</cp:lastModifiedBy>
  <cp:revision>4</cp:revision>
  <dcterms:created xsi:type="dcterms:W3CDTF">2015-05-19T00:52:17Z</dcterms:created>
  <dcterms:modified xsi:type="dcterms:W3CDTF">2015-05-19T22:16:27Z</dcterms:modified>
</cp:coreProperties>
</file>