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68580" y="474734"/>
            <a:ext cx="8001000" cy="5476009"/>
            <a:chOff x="568580" y="474734"/>
            <a:chExt cx="8001000" cy="5476009"/>
          </a:xfrm>
        </p:grpSpPr>
        <p:pic>
          <p:nvPicPr>
            <p:cNvPr id="1026" name="Picture 2" descr="D:\research\work\work2014\work_xie\稀疏表示\code\data\yale\1-00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80" y="474734"/>
              <a:ext cx="1600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research\work\work2014\work_xie\稀疏表示\code\data\yale\1-00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780" y="476672"/>
              <a:ext cx="1600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research\work\work2014\work_xie\稀疏表示\code\data\yale\1-000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980" y="474734"/>
              <a:ext cx="1600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research\work\work2014\work_xie\稀疏表示\code\data\yale\1-0006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180" y="474734"/>
              <a:ext cx="1600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:\research\work\work2014\work_xie\稀疏表示\code\data\yale\1-002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9380" y="476672"/>
              <a:ext cx="1600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D:\research\work\work2014\work_xie\稀疏表示\code\data\yale\6-0001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80" y="2303782"/>
              <a:ext cx="1600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D:\research\work\work2014\work_xie\稀疏表示\code\data\yale\6-000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780" y="2303782"/>
              <a:ext cx="1600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D:\research\work\work2014\work_xie\稀疏表示\code\data\yale\6-0014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980" y="2290958"/>
              <a:ext cx="1600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:\research\work\work2014\work_xie\稀疏表示\code\data\yale\6-0043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180" y="2290958"/>
              <a:ext cx="1600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D:\research\work\work2014\work_xie\稀疏表示\code\data\yale\6-0054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9380" y="2289268"/>
              <a:ext cx="1600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D:\research\work\work2014\work_xie\稀疏表示\code\data\yale\13-0003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80" y="4120569"/>
              <a:ext cx="1600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D:\research\work\work2014\work_xie\稀疏表示\code\data\yale\13-0006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780" y="4121943"/>
              <a:ext cx="1600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D:\research\work\work2014\work_xie\稀疏表示\code\data\yale\13-0008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1900" y="4119918"/>
              <a:ext cx="1600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D:\research\work\work2014\work_xie\稀疏表示\code\data\yale\13-0018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180" y="4118068"/>
              <a:ext cx="1600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D:\research\work\work2014\work_xie\稀疏表示\code\data\yale\13-0056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9380" y="4118068"/>
              <a:ext cx="1600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255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10" y="3429000"/>
            <a:ext cx="64008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2656"/>
            <a:ext cx="64008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52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8640"/>
            <a:ext cx="55435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06" y="3409950"/>
            <a:ext cx="55435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03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全屏显示(4:3)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yuqiang</dc:creator>
  <cp:lastModifiedBy>admin</cp:lastModifiedBy>
  <cp:revision>6</cp:revision>
  <dcterms:created xsi:type="dcterms:W3CDTF">2014-05-07T14:54:25Z</dcterms:created>
  <dcterms:modified xsi:type="dcterms:W3CDTF">2014-05-08T06:25:20Z</dcterms:modified>
</cp:coreProperties>
</file>