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799505"/>
            <a:ext cx="7627382" cy="3563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Практика использования триггеров для БД с научными журналами и статьями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687967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Авторы: Тетюхин Максим, Лукьянов Платон, Котегов Никита, Пан Владимир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5625108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Преподаватели: Михайлов Дмитрий Андреевич, Шевнин Лев Ярославович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656224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309" y="7152680"/>
            <a:ext cx="76273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СПбГУ, весна 2025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804" y="1266706"/>
            <a:ext cx="7408545" cy="571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Выбор сайта и парсинг данных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715804" y="2099310"/>
            <a:ext cx="7712392" cy="10159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3180" dist="2159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89635" y="2273141"/>
            <a:ext cx="228754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Источник данных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89635" y="2663309"/>
            <a:ext cx="7364730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Выбран сайт «КиберЛенинка» — крупная онлайн-библиотека научных работ.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715804" y="3289102"/>
            <a:ext cx="7712392" cy="1294090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3180" dist="2159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889635" y="3462933"/>
            <a:ext cx="228754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Парсинг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9635" y="3853101"/>
            <a:ext cx="7364730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Использован API сайта и BeautifulSoup для извлечения метаданных и статистики.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715804" y="4757023"/>
            <a:ext cx="7712392" cy="10159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3180" dist="2159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889635" y="4930854"/>
            <a:ext cx="3069669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Дополнительные данные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889635" y="5321022"/>
            <a:ext cx="7364730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Через API CrossRef получены данные по DOI: дата индексации и цитирование.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715804" y="5946815"/>
            <a:ext cx="7712392" cy="1015960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3180" dist="21590" dir="1350000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889635" y="6120646"/>
            <a:ext cx="2633186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Статистика журналов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889635" y="6510814"/>
            <a:ext cx="7364730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Парсер страниц журналов собрал просмотры, скачивания и индекс Хирша.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91164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Создание таблицы и нормализация данных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580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Обработка данных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0886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JSON-данные загружены в pandas DataFrame и нормализованы.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6580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Базовые сущности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230886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Журналы — агрегированная статистика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5312926" y="5000030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Статьи — метаданные публикаций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5312926" y="5769173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Справочники — каталоги, авторы, ключевые слова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9867543" y="36580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Загрузка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67543" y="4230886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Данные выгружены в базу PostgreSQL для дальнейшей работы.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593050"/>
            <a:ext cx="10741343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данных — Скачивания журналов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737" y="1740813"/>
            <a:ext cx="6867525" cy="517409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103275" y="1740813"/>
            <a:ext cx="436602" cy="436602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8260" dist="2413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733949" y="1807488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Цель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8733949" y="2320766"/>
            <a:ext cx="5149215" cy="621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Проанализировать общее количество скачиваний по журналам.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8103275" y="3329940"/>
            <a:ext cx="436602" cy="436602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8260" dist="2413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8733949" y="3396615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Вывод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8733949" y="3909893"/>
            <a:ext cx="5149215" cy="621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Распределение похоже на просмотры, но значения в 10-100 раз меньше.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54737" y="7351395"/>
            <a:ext cx="13120926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6522" y="778431"/>
            <a:ext cx="6334482" cy="1262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данных — Просмотры статей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557016" y="759262"/>
            <a:ext cx="6334482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746522" y="2664857"/>
            <a:ext cx="431840" cy="431840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6990" dist="22860" dir="13500000">
              <a:srgbClr val="ffffff">
                <a:alpha val="7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1370290" y="2730818"/>
            <a:ext cx="252591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Цель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370290" y="3238500"/>
            <a:ext cx="5710714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Изучить популярность отдельных статей по просмотрам.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746522" y="4236482"/>
            <a:ext cx="431840" cy="431840"/>
          </a:xfrm>
          <a:prstGeom prst="roundRect">
            <a:avLst>
              <a:gd name="adj" fmla="val 40009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6990" dist="22860" dir="13500000">
              <a:srgbClr val="ffffff">
                <a:alpha val="7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1370290" y="4302443"/>
            <a:ext cx="252591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Вывод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1370290" y="4810125"/>
            <a:ext cx="5710714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Большинство статей имеют менее 100 просмотров, максимум около 2000.</a:t>
            </a:r>
            <a:endParaRPr lang="en-US" sz="150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016" y="2664857"/>
            <a:ext cx="6334482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63573"/>
            <a:ext cx="1102292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данных — Скачивания статей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2244923"/>
            <a:ext cx="6019681" cy="477738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314248" y="22449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018264" y="23193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018264" y="2892147"/>
            <a:ext cx="586132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Понять уровень интереса к статьям через 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8018264" y="3433763"/>
            <a:ext cx="586132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скачивания.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314248" y="421374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8018264" y="42881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Вывод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018264" y="4860965"/>
            <a:ext cx="586132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Чаще скачивают 1-2 раза, форма распределения похожа на просмотры.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9078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Другие данные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2772132"/>
            <a:ext cx="6019681" cy="3216592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248" y="2772132"/>
            <a:ext cx="6565344" cy="31813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4248" y="6197203"/>
            <a:ext cx="656534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5329" y="569952"/>
            <a:ext cx="13179743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Добавление триггеров — Таблица аудита и функции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329" y="2382083"/>
            <a:ext cx="6076474" cy="2095857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1" y="2382083"/>
            <a:ext cx="6622852" cy="1875949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9" y="5142309"/>
            <a:ext cx="5666661" cy="252936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79908" y="5098018"/>
            <a:ext cx="7032665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Создаётся таблица логов: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journal_audit_log</a:t>
            </a:r>
            <a:endParaRPr lang="en-US" sz="1550" dirty="0"/>
          </a:p>
        </p:txBody>
      </p:sp>
      <p:sp>
        <p:nvSpPr>
          <p:cNvPr id="7" name="Text 2"/>
          <p:cNvSpPr/>
          <p:nvPr/>
        </p:nvSpPr>
        <p:spPr>
          <a:xfrm>
            <a:off x="6879908" y="5590223"/>
            <a:ext cx="7032665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Создаётся функция-триггер: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log_journal_changes()</a:t>
            </a:r>
            <a:endParaRPr lang="en-US" sz="1550" dirty="0"/>
          </a:p>
        </p:txBody>
      </p:sp>
      <p:sp>
        <p:nvSpPr>
          <p:cNvPr id="8" name="Text 3"/>
          <p:cNvSpPr/>
          <p:nvPr/>
        </p:nvSpPr>
        <p:spPr>
          <a:xfrm>
            <a:off x="6879908" y="6082427"/>
            <a:ext cx="7032665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Этот триггер связывает таблицу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journals</a:t>
            </a:r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функцией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045738"/>
            <a:ext cx="13113782" cy="2138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800"/>
              </a:lnSpc>
              <a:buNone/>
            </a:pPr>
            <a:r>
              <a:rPr lang="en-US" sz="13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Q&amp;A</a:t>
            </a:r>
            <a:endParaRPr lang="en-US" sz="13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2025-05-17T19:56:04Z</dcterms:created>
  <dcterms:modified xsi:type="dcterms:W3CDTF">2025-05-17T19:56:04Z</dcterms:modified>
</cp:coreProperties>
</file>