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80" d="100"/>
          <a:sy n="80" d="100"/>
        </p:scale>
        <p:origin x="5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  <a:p>
            <a:pPr lvl="4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D6F416-846D-41C8-A1CA-12DF430273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Змейка на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FAE0E5C-C011-44CD-B55A-0909E798B8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двух величайших людей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Дмитрия Басалаева и Платона Довганя</a:t>
            </a:r>
          </a:p>
        </p:txBody>
      </p:sp>
    </p:spTree>
    <p:extLst>
      <p:ext uri="{BB962C8B-B14F-4D97-AF65-F5344CB8AC3E}">
        <p14:creationId xmlns:p14="http://schemas.microsoft.com/office/powerpoint/2010/main" val="1886946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BB73EF-6BF1-40C6-A656-F56768241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Идея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976945-8B98-4073-8F01-21C0C8DF9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0935" y="1885285"/>
            <a:ext cx="7796540" cy="1077229"/>
          </a:xfrm>
        </p:spPr>
        <p:txBody>
          <a:bodyPr>
            <a:noAutofit/>
          </a:bodyPr>
          <a:lstStyle/>
          <a:p>
            <a:pPr marL="6160" indent="0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Идея нашего проекта это помочь людям убивать время путем игры в змейку, также в змейке можно соревноваться с людьми ведь существует таблицу лидеров</a:t>
            </a:r>
          </a:p>
        </p:txBody>
      </p:sp>
    </p:spTree>
    <p:extLst>
      <p:ext uri="{BB962C8B-B14F-4D97-AF65-F5344CB8AC3E}">
        <p14:creationId xmlns:p14="http://schemas.microsoft.com/office/powerpoint/2010/main" val="1282401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98BA3E-F751-484E-B9AC-4425F28E5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Скрины из игры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53D898D-3D1C-4566-8AA8-CEA180118B2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605088" y="2079520"/>
            <a:ext cx="3892550" cy="3943561"/>
          </a:xfrm>
          <a:prstGeom prst="rect">
            <a:avLst/>
          </a:prstGeom>
        </p:spPr>
      </p:pic>
      <p:pic>
        <p:nvPicPr>
          <p:cNvPr id="6" name="Объект 5">
            <a:extLst>
              <a:ext uri="{FF2B5EF4-FFF2-40B4-BE49-F238E27FC236}">
                <a16:creationId xmlns:a16="http://schemas.microsoft.com/office/drawing/2014/main" id="{44AD8482-B860-4436-8292-A9DEA889797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65913" y="2089789"/>
            <a:ext cx="3895725" cy="392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378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265478-B07C-4FF5-94F2-8C25F5591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библиотеки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46E69B-0F68-41A3-9505-E1CC3E4C7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9B8C39B-E978-498D-A7A8-686A7F1DD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599" y="2052116"/>
            <a:ext cx="7796540" cy="403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514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39C2D0-717F-4195-B6DD-612ACEA61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Код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35B1401-35CA-49DA-9042-DA68BAD77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142" y="2052114"/>
            <a:ext cx="5035494" cy="108170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5AD0689-4896-4A1C-BF49-9C615B780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143" y="3133725"/>
            <a:ext cx="5035494" cy="59045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8402002-CDC6-45A4-A366-01245556BC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1142" y="3724183"/>
            <a:ext cx="5035494" cy="79533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23E1DD0-1DC3-4CB0-92B5-D5FF7D38E5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1141" y="4519521"/>
            <a:ext cx="5035494" cy="79533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F9D9271-76FC-4B04-8BB9-CB9E88DDB3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1139" y="5314859"/>
            <a:ext cx="5035493" cy="79533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5AD631A-D905-4374-B75D-D204668378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6632" y="2052114"/>
            <a:ext cx="4664514" cy="79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998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654555-DE79-4643-9DF5-D245DA689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Плюс баллы за защиту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4B1F509-6D73-4D5C-BC9B-7F482A3EE4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30085" y="2052638"/>
            <a:ext cx="2924567" cy="4224376"/>
          </a:xfrm>
          <a:prstGeom prst="rect">
            <a:avLst/>
          </a:prstGeom>
        </p:spPr>
      </p:pic>
      <p:pic>
        <p:nvPicPr>
          <p:cNvPr id="1026" name="Picture 2" descr="https://www.meme-arsenal.com/memes/ba03af9e9a3502fa155907cc71ef4d13.jpg">
            <a:extLst>
              <a:ext uri="{FF2B5EF4-FFF2-40B4-BE49-F238E27FC236}">
                <a16:creationId xmlns:a16="http://schemas.microsoft.com/office/drawing/2014/main" id="{E7C230F0-BC86-438F-9E71-74200D8CB9F0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074" y="2409354"/>
            <a:ext cx="5222291" cy="3039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401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www.meme-arsenal.com/memes/c79461bb962c6ef4d1a40498d0a5e64a.jpg">
            <a:extLst>
              <a:ext uri="{FF2B5EF4-FFF2-40B4-BE49-F238E27FC236}">
                <a16:creationId xmlns:a16="http://schemas.microsoft.com/office/drawing/2014/main" id="{000E202E-107C-41D5-B7E1-FDE4C917F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657225"/>
            <a:ext cx="9525000" cy="554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50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sun9-43.userapi.com/impf/Pg3xmg-kzypzc0_0R1obQYdRWldmtsFKILEmwA/RnWF48Z8j5Q.jpg?size=0x0&amp;quality=90&amp;proxy=1&amp;sign=829ed61a3f0950ad661241dddee850b7&amp;c_uniq_tag=eQTLpJHgiotHjlyak3X-H7SuYPvE8r5o_aZ0Cm4ujDk&amp;type=video_thumb">
            <a:extLst>
              <a:ext uri="{FF2B5EF4-FFF2-40B4-BE49-F238E27FC236}">
                <a16:creationId xmlns:a16="http://schemas.microsoft.com/office/drawing/2014/main" id="{4211444E-87FA-4DF6-93CF-6917DD59F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53047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эдисон">
  <a:themeElements>
    <a:clrScheme name="Madison">
      <a:dk1>
        <a:sysClr val="windowText" lastClr="000000"/>
      </a:dk1>
      <a:lt1>
        <a:sysClr val="window" lastClr="FFFFFF"/>
      </a:lt1>
      <a:dk2>
        <a:srgbClr val="2D251F"/>
      </a:dk2>
      <a:lt2>
        <a:srgbClr val="FAE9C5"/>
      </a:lt2>
      <a:accent1>
        <a:srgbClr val="ED3846"/>
      </a:accent1>
      <a:accent2>
        <a:srgbClr val="F87184"/>
      </a:accent2>
      <a:accent3>
        <a:srgbClr val="EC9DA9"/>
      </a:accent3>
      <a:accent4>
        <a:srgbClr val="ECC190"/>
      </a:accent4>
      <a:accent5>
        <a:srgbClr val="FFB268"/>
      </a:accent5>
      <a:accent6>
        <a:srgbClr val="F98657"/>
      </a:accent6>
      <a:hlink>
        <a:srgbClr val="B97669"/>
      </a:hlink>
      <a:folHlink>
        <a:srgbClr val="9E94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BCCF8060-3FCB-4641-B728-8A589529B1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TM16401375[[fn=Мэдисон]]</Template>
  <TotalTime>142</TotalTime>
  <Words>49</Words>
  <Application>Microsoft Office PowerPoint</Application>
  <PresentationFormat>Широкоэкранный</PresentationFormat>
  <Paragraphs>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MS Shell Dlg 2</vt:lpstr>
      <vt:lpstr>Times New Roman</vt:lpstr>
      <vt:lpstr>Wingdings</vt:lpstr>
      <vt:lpstr>Wingdings 3</vt:lpstr>
      <vt:lpstr>Мэдисон</vt:lpstr>
      <vt:lpstr>Змейка на pygame</vt:lpstr>
      <vt:lpstr>Идея проекта</vt:lpstr>
      <vt:lpstr>Скрины из игры</vt:lpstr>
      <vt:lpstr>Используемые библиотеки</vt:lpstr>
      <vt:lpstr>Код</vt:lpstr>
      <vt:lpstr>Плюс баллы за защиту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Змейка на pygame</dc:title>
  <dc:creator>Platon</dc:creator>
  <cp:lastModifiedBy>Platon</cp:lastModifiedBy>
  <cp:revision>3</cp:revision>
  <dcterms:created xsi:type="dcterms:W3CDTF">2023-01-11T17:04:11Z</dcterms:created>
  <dcterms:modified xsi:type="dcterms:W3CDTF">2023-01-11T19:26:14Z</dcterms:modified>
</cp:coreProperties>
</file>