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6F416-846D-41C8-A1CA-12DF43027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Змейка 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AE0E5C-C011-44CD-B55A-0909E798B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двух величайших людей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Дмитрия Басалаева и Платона Довганя</a:t>
            </a:r>
          </a:p>
        </p:txBody>
      </p:sp>
    </p:spTree>
    <p:extLst>
      <p:ext uri="{BB962C8B-B14F-4D97-AF65-F5344CB8AC3E}">
        <p14:creationId xmlns:p14="http://schemas.microsoft.com/office/powerpoint/2010/main" val="188694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73EF-6BF1-40C6-A656-F567682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76945-8B98-4073-8F01-21C0C8DF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935" y="1885285"/>
            <a:ext cx="7796540" cy="1077229"/>
          </a:xfrm>
        </p:spPr>
        <p:txBody>
          <a:bodyPr>
            <a:noAutofit/>
          </a:bodyPr>
          <a:lstStyle/>
          <a:p>
            <a:pPr marL="616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нашего проекта это помочь людям убивать время путем игры в змейку, также в змейке можно соревноваться с людьми ведь существует таблицу лидеров</a:t>
            </a:r>
          </a:p>
        </p:txBody>
      </p:sp>
    </p:spTree>
    <p:extLst>
      <p:ext uri="{BB962C8B-B14F-4D97-AF65-F5344CB8AC3E}">
        <p14:creationId xmlns:p14="http://schemas.microsoft.com/office/powerpoint/2010/main" val="128240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8BA3E-F751-484E-B9AC-4425F28E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из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3D898D-3D1C-4566-8AA8-CEA180118B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088" y="2079520"/>
            <a:ext cx="3892550" cy="3943561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44AD8482-B860-4436-8292-A9DEA8897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913" y="2089789"/>
            <a:ext cx="3895725" cy="39230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A9BC18-D8F6-4A97-8C54-A0C51589F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365" y="2079520"/>
            <a:ext cx="4487166" cy="39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65478-B07C-4FF5-94F2-8C25F559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6E69B-0F68-41A3-9505-E1CC3E4C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B8C39B-E978-498D-A7A8-686A7F1D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7796540" cy="40302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20F31-1584-43C9-BA40-ED51155A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19732"/>
            <a:ext cx="8207871" cy="40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9C2D0-717F-4195-B6DD-612ACEA6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5B1401-35CA-49DA-9042-DA68BAD7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2" y="2052114"/>
            <a:ext cx="5035494" cy="10817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D0689-4896-4A1C-BF49-9C615B78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43" y="3133725"/>
            <a:ext cx="5035494" cy="590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402002-CDC6-45A4-A366-01245556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42" y="3724183"/>
            <a:ext cx="5035494" cy="7953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3E1DD0-1DC3-4CB0-92B5-D5FF7D38E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141" y="4519521"/>
            <a:ext cx="5035494" cy="795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9D9271-76FC-4B04-8BB9-CB9E88DDB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139" y="5314859"/>
            <a:ext cx="5035493" cy="7953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AD631A-D905-4374-B75D-D20466837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632" y="2052114"/>
            <a:ext cx="4664514" cy="79533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220BA3-F22E-469C-95CA-0DEF0B476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6631" y="2847265"/>
            <a:ext cx="4664515" cy="8769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C5F5BF-C1B2-4C69-BD7B-7ADCBDD7C3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6631" y="3723127"/>
            <a:ext cx="4664515" cy="4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A17AA-32A6-4F83-A187-3F256D35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можно было бы добавить?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1DA30-23EF-4626-838C-47450212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разные режимы змейки(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play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уровни сложности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отдельное окно под цвета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цвета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для змейки(Палитра)</a:t>
            </a:r>
          </a:p>
        </p:txBody>
      </p:sp>
    </p:spTree>
    <p:extLst>
      <p:ext uri="{BB962C8B-B14F-4D97-AF65-F5344CB8AC3E}">
        <p14:creationId xmlns:p14="http://schemas.microsoft.com/office/powerpoint/2010/main" val="144891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150</TotalTime>
  <Words>76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MS Shell Dlg 2</vt:lpstr>
      <vt:lpstr>Times New Roman</vt:lpstr>
      <vt:lpstr>Wingdings</vt:lpstr>
      <vt:lpstr>Wingdings 3</vt:lpstr>
      <vt:lpstr>Мэдисон</vt:lpstr>
      <vt:lpstr>Змейка на pygame</vt:lpstr>
      <vt:lpstr>Идея проекта</vt:lpstr>
      <vt:lpstr>Скрины из игры</vt:lpstr>
      <vt:lpstr>Используемые библиотеки</vt:lpstr>
      <vt:lpstr>Код</vt:lpstr>
      <vt:lpstr>Что можно было бы добавить?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 на pygame</dc:title>
  <dc:creator>Platon</dc:creator>
  <cp:lastModifiedBy>Platon</cp:lastModifiedBy>
  <cp:revision>5</cp:revision>
  <dcterms:created xsi:type="dcterms:W3CDTF">2023-01-11T17:04:11Z</dcterms:created>
  <dcterms:modified xsi:type="dcterms:W3CDTF">2023-01-19T10:38:04Z</dcterms:modified>
</cp:coreProperties>
</file>