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9ACBC-DDA3-4E41-8E71-3BFC6F208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Лютейший проект по </a:t>
            </a:r>
            <a:r>
              <a:rPr lang="en-US" dirty="0" err="1"/>
              <a:t>Valorant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F0C906-C49A-4EF7-9694-5E625CD26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создан двумя богами олимпа</a:t>
            </a:r>
            <a:r>
              <a:rPr lang="en-US" dirty="0"/>
              <a:t>:</a:t>
            </a:r>
            <a:r>
              <a:rPr lang="ru-RU" dirty="0"/>
              <a:t> Довганем Платоном Александровичем и Дмитрием Басалаевым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5525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7D8F4-B8B0-4D50-A0BA-E75E8164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Valorant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12AB5-D80C-4FFB-8B8D-9091E2CDFC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/>
              <a:t>Riot</a:t>
            </a:r>
            <a:r>
              <a:rPr lang="ru-RU" dirty="0"/>
              <a:t> </a:t>
            </a:r>
            <a:r>
              <a:rPr lang="ru-RU" dirty="0" err="1"/>
              <a:t>Games</a:t>
            </a:r>
            <a:r>
              <a:rPr lang="ru-RU" dirty="0"/>
              <a:t> представляет VALORANT – тактический шутер от первого лица с матчами 5 на 5, в которых точная стрельба сочетается с уникальными умениями агентов. Узнайте больше о проекте VALORANT и его потрясающих героях!</a:t>
            </a:r>
          </a:p>
        </p:txBody>
      </p:sp>
      <p:pic>
        <p:nvPicPr>
          <p:cNvPr id="1026" name="Picture 2" descr="https://sun9-53.userapi.com/c858024/v858024058/1ca376/n5E_U7pJaII.jpg">
            <a:extLst>
              <a:ext uri="{FF2B5EF4-FFF2-40B4-BE49-F238E27FC236}">
                <a16:creationId xmlns:a16="http://schemas.microsoft.com/office/drawing/2014/main" id="{B795914A-92AA-4F1A-BECE-E314C39F4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54" y="2511801"/>
            <a:ext cx="5300869" cy="298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4247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D93C3-5A89-4759-B7B1-5033B580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библиотеки использовались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0F9CED-36AE-4973-8B9E-076AE1278F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2011" y="2507585"/>
            <a:ext cx="4697412" cy="1842830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EF464653-ABE3-4FDA-AE34-3FEC27AEE6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5087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CD973-E77F-48A3-A404-F166DF59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201" y="2637686"/>
            <a:ext cx="10928583" cy="2045631"/>
          </a:xfrm>
        </p:spPr>
        <p:txBody>
          <a:bodyPr>
            <a:normAutofit/>
          </a:bodyPr>
          <a:lstStyle/>
          <a:p>
            <a:r>
              <a:rPr lang="ru-RU" sz="4400" dirty="0"/>
              <a:t>ДМИТРИЙ БАСАЛАЕВ ПОКАЗЫВАЕТ КОД</a:t>
            </a:r>
          </a:p>
        </p:txBody>
      </p:sp>
      <p:pic>
        <p:nvPicPr>
          <p:cNvPr id="2050" name="Picture 2" descr="https://i.ytimg.com/vi/Py5WYIVPXXI/maxresdefault.jpg">
            <a:extLst>
              <a:ext uri="{FF2B5EF4-FFF2-40B4-BE49-F238E27FC236}">
                <a16:creationId xmlns:a16="http://schemas.microsoft.com/office/drawing/2014/main" id="{878731B2-0A72-44D9-B592-BDAE07861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1066"/>
            <a:ext cx="3212327" cy="180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111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10</TotalTime>
  <Words>60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Берлин</vt:lpstr>
      <vt:lpstr>Лютейший проект по Valorant</vt:lpstr>
      <vt:lpstr>Valorant</vt:lpstr>
      <vt:lpstr>Какие библиотеки использовались</vt:lpstr>
      <vt:lpstr>ДМИТРИЙ БАСАЛАЕВ ПОКАЗЫВАЕТ КОД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Лютейший проект по Valorant</dc:title>
  <dc:creator>Анатолий Довгань</dc:creator>
  <cp:lastModifiedBy>Анатолий Довгань</cp:lastModifiedBy>
  <cp:revision>3</cp:revision>
  <dcterms:created xsi:type="dcterms:W3CDTF">2023-04-26T19:44:46Z</dcterms:created>
  <dcterms:modified xsi:type="dcterms:W3CDTF">2023-04-26T20:37:48Z</dcterms:modified>
</cp:coreProperties>
</file>