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2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7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12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4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95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4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44C2C1-E9C3-49B3-816F-F041B03A3BAC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5CD8A4-396D-4E20-A610-12148720C21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приложения, осуществляющего подбор туров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Студент: Платонова О. С.</a:t>
            </a:r>
          </a:p>
          <a:p>
            <a:pPr algn="r"/>
            <a:r>
              <a:rPr lang="ru-RU" dirty="0" smtClean="0"/>
              <a:t>Научный Руководитель</a:t>
            </a:r>
            <a:r>
              <a:rPr lang="ru-RU" dirty="0" smtClean="0"/>
              <a:t>: </a:t>
            </a:r>
            <a:r>
              <a:rPr lang="ru-RU" dirty="0" err="1" smtClean="0"/>
              <a:t>Кивва</a:t>
            </a:r>
            <a:r>
              <a:rPr lang="ru-RU" dirty="0" smtClean="0"/>
              <a:t> К.А.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90646" y="389620"/>
            <a:ext cx="40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Приложение 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70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дальнейшей разработке приложение и база данных могут быть масштабированы. </a:t>
            </a:r>
            <a:endParaRPr lang="ru-RU" dirty="0" smtClean="0"/>
          </a:p>
          <a:p>
            <a:r>
              <a:rPr lang="ru-RU" dirty="0" smtClean="0"/>
              <a:t>Могут </a:t>
            </a:r>
            <a:r>
              <a:rPr lang="ru-RU" dirty="0"/>
              <a:t>быть </a:t>
            </a:r>
            <a:r>
              <a:rPr lang="ru-RU" dirty="0" smtClean="0"/>
              <a:t>добавлены:</a:t>
            </a:r>
          </a:p>
          <a:p>
            <a:pPr lvl="1"/>
            <a:r>
              <a:rPr lang="ru-RU" sz="2000" dirty="0" smtClean="0"/>
              <a:t>покупка </a:t>
            </a:r>
            <a:r>
              <a:rPr lang="ru-RU" sz="2000" dirty="0"/>
              <a:t>туров, </a:t>
            </a:r>
            <a:endParaRPr lang="ru-RU" sz="2000" dirty="0" smtClean="0"/>
          </a:p>
          <a:p>
            <a:pPr lvl="1"/>
            <a:r>
              <a:rPr lang="ru-RU" sz="2000" dirty="0" smtClean="0"/>
              <a:t>предложение </a:t>
            </a:r>
            <a:r>
              <a:rPr lang="ru-RU" sz="2000" dirty="0"/>
              <a:t>пользователю более выгодных туров, </a:t>
            </a:r>
            <a:endParaRPr lang="ru-RU" sz="2000" dirty="0" smtClean="0"/>
          </a:p>
          <a:p>
            <a:pPr lvl="1"/>
            <a:r>
              <a:rPr lang="ru-RU" sz="2000" dirty="0" smtClean="0"/>
              <a:t>дополнение </a:t>
            </a:r>
            <a:r>
              <a:rPr lang="ru-RU" sz="2000" dirty="0"/>
              <a:t>данных личной информацией пользователя (номер паспорта, любимое направление, количество членов семьи и т.д.).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19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04844"/>
            <a:ext cx="10058400" cy="3764249"/>
          </a:xfrm>
        </p:spPr>
        <p:txBody>
          <a:bodyPr/>
          <a:lstStyle/>
          <a:p>
            <a:r>
              <a:rPr lang="ru-RU" dirty="0"/>
              <a:t>Цель: </a:t>
            </a:r>
            <a:r>
              <a:rPr lang="ru-RU" dirty="0" smtClean="0"/>
              <a:t>разработка простого </a:t>
            </a:r>
            <a:r>
              <a:rPr lang="ru-RU" dirty="0"/>
              <a:t>и в тоже время функционального сервиса поиска </a:t>
            </a:r>
            <a:r>
              <a:rPr lang="ru-RU" dirty="0" smtClean="0"/>
              <a:t>туров с возможностью их бронирования.</a:t>
            </a:r>
          </a:p>
          <a:p>
            <a:endParaRPr lang="ru-RU" dirty="0" smtClean="0"/>
          </a:p>
          <a:p>
            <a:pPr lvl="0"/>
            <a:r>
              <a:rPr lang="ru-RU" dirty="0" smtClean="0"/>
              <a:t>Задачи: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разработать </a:t>
            </a:r>
            <a:r>
              <a:rPr lang="ru-RU" sz="2000" dirty="0"/>
              <a:t>концептуальную модель;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спроектировать базу данных;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спроектировать архитектуру приложений;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разработать 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35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туристическом рынке сегодня </a:t>
            </a:r>
            <a:r>
              <a:rPr lang="ru-RU" dirty="0" err="1" smtClean="0"/>
              <a:t>присутсвует</a:t>
            </a:r>
            <a:r>
              <a:rPr lang="ru-RU" dirty="0" smtClean="0"/>
              <a:t> </a:t>
            </a:r>
            <a:r>
              <a:rPr lang="ru-RU" dirty="0"/>
              <a:t>высокая конкуренция </a:t>
            </a:r>
            <a:r>
              <a:rPr lang="ru-RU" dirty="0" smtClean="0"/>
              <a:t>среди </a:t>
            </a:r>
            <a:r>
              <a:rPr lang="ru-RU" dirty="0"/>
              <a:t>опытных организаторов </a:t>
            </a:r>
            <a:r>
              <a:rPr lang="ru-RU" dirty="0" smtClean="0"/>
              <a:t>(с 1929 г.) </a:t>
            </a:r>
            <a:r>
              <a:rPr lang="ru-RU" dirty="0"/>
              <a:t>и новичков </a:t>
            </a:r>
            <a:r>
              <a:rPr lang="ru-RU" dirty="0" smtClean="0"/>
              <a:t>(с 2013 г.). </a:t>
            </a:r>
          </a:p>
          <a:p>
            <a:r>
              <a:rPr lang="ru-RU" dirty="0" smtClean="0"/>
              <a:t>Крупнейшими российскими организаторами являются: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Coral Travel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 smtClean="0"/>
              <a:t>Библио-Глобус</a:t>
            </a:r>
          </a:p>
          <a:p>
            <a:endParaRPr lang="ru-RU" dirty="0"/>
          </a:p>
          <a:p>
            <a:r>
              <a:rPr lang="ru-RU" dirty="0" smtClean="0"/>
              <a:t>Создание десктоп приложения является одним из способов завоевания </a:t>
            </a:r>
            <a:r>
              <a:rPr lang="ru-RU" dirty="0"/>
              <a:t>и удержания клиентов для успешного и эффективного существования на туристическом рынке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9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модель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42" y="1840878"/>
            <a:ext cx="7836675" cy="4482730"/>
          </a:xfrm>
        </p:spPr>
      </p:pic>
    </p:spTree>
    <p:extLst>
      <p:ext uri="{BB962C8B-B14F-4D97-AF65-F5344CB8AC3E}">
        <p14:creationId xmlns:p14="http://schemas.microsoft.com/office/powerpoint/2010/main" val="78941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 системы. Гость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97493"/>
            <a:ext cx="1005839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Авторизация не </a:t>
            </a:r>
            <a:r>
              <a:rPr lang="ru-RU" dirty="0" smtClean="0"/>
              <a:t>требуется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Минимальный функционал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</a:t>
            </a:r>
            <a:r>
              <a:rPr lang="ru-RU" dirty="0" smtClean="0"/>
              <a:t>оиск </a:t>
            </a:r>
            <a:r>
              <a:rPr lang="ru-RU" dirty="0"/>
              <a:t>тура/отеля/питания/трансфера </a:t>
            </a:r>
            <a:r>
              <a:rPr lang="ru-RU" dirty="0" smtClean="0"/>
              <a:t>по заданным параметрам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27676"/>
            <a:ext cx="6648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4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системы. </a:t>
            </a:r>
            <a:r>
              <a:rPr lang="ru-RU" dirty="0" smtClean="0"/>
              <a:t>Турист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Поиск тура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Бронирование </a:t>
            </a:r>
            <a:r>
              <a:rPr lang="ru-RU" dirty="0"/>
              <a:t>и </a:t>
            </a:r>
            <a:r>
              <a:rPr lang="ru-RU" dirty="0" smtClean="0"/>
              <a:t>отмена </a:t>
            </a:r>
            <a:r>
              <a:rPr lang="ru-RU" dirty="0"/>
              <a:t>бронирования указанного </a:t>
            </a:r>
            <a:r>
              <a:rPr lang="ru-RU" dirty="0" smtClean="0"/>
              <a:t>тура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Просмотр забронированного тура/отеля/питания/трансфера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95584"/>
            <a:ext cx="6591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системы. </a:t>
            </a:r>
            <a:r>
              <a:rPr lang="ru-RU" dirty="0" smtClean="0"/>
              <a:t>Менеджер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Просмотр существующих туров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Управления </a:t>
            </a:r>
            <a:r>
              <a:rPr lang="ru-RU" dirty="0"/>
              <a:t>существующими </a:t>
            </a:r>
            <a:r>
              <a:rPr lang="ru-RU" dirty="0" smtClean="0"/>
              <a:t>турами (отель, питание, трансфер):</a:t>
            </a:r>
          </a:p>
          <a:p>
            <a:pPr lvl="2"/>
            <a:r>
              <a:rPr lang="ru-RU" sz="1800" dirty="0" smtClean="0"/>
              <a:t>Добавление</a:t>
            </a:r>
          </a:p>
          <a:p>
            <a:pPr lvl="2"/>
            <a:r>
              <a:rPr lang="ru-RU" sz="1800" dirty="0" smtClean="0"/>
              <a:t>Изменение</a:t>
            </a:r>
          </a:p>
          <a:p>
            <a:pPr lvl="2"/>
            <a:r>
              <a:rPr lang="ru-RU" sz="1800" dirty="0" smtClean="0"/>
              <a:t>Удаление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5953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890780" cy="4023360"/>
          </a:xfrm>
        </p:spPr>
        <p:txBody>
          <a:bodyPr/>
          <a:lstStyle/>
          <a:p>
            <a:r>
              <a:rPr lang="ru-RU" dirty="0"/>
              <a:t>Поскольку информация о туре содержит данные для работы менеджера, требуется представление этих данных в форме, понятных гостю или туристу.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Функция выполняет </a:t>
            </a:r>
            <a:r>
              <a:rPr lang="ru-RU" dirty="0"/>
              <a:t>преобразование внутренних данных, связанных с туром, в формат, понятный остальным пользователям.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55" y="99563"/>
            <a:ext cx="25622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3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курсового проекта была достигнута.</a:t>
            </a:r>
          </a:p>
          <a:p>
            <a:r>
              <a:rPr lang="ru-RU" dirty="0"/>
              <a:t>Была спроектирована база данных и разработано десктоп-приложение поиска туров по указанным параметрам с возможностью бронирования и изменения туров.</a:t>
            </a:r>
          </a:p>
          <a:p>
            <a:r>
              <a:rPr lang="ru-RU" dirty="0"/>
              <a:t>В ходе работы были исследованы существующие решения и подходы к хранению данных. Были формализованы сущности, описана спроектированная база данных, описана ролевая модель.</a:t>
            </a:r>
          </a:p>
          <a:p>
            <a:r>
              <a:rPr lang="ru-RU" dirty="0"/>
              <a:t>Был получен опыт разработки базы данных и десктоп-приложений с использованием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</a:t>
            </a:r>
            <a:r>
              <a:rPr lang="ru-RU" dirty="0"/>
              <a:t>#.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81588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313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Ретро</vt:lpstr>
      <vt:lpstr>Разработка приложения, осуществляющего подбор туров</vt:lpstr>
      <vt:lpstr>Цель и задачи</vt:lpstr>
      <vt:lpstr>Существующие решения</vt:lpstr>
      <vt:lpstr>ER-модель базы данных</vt:lpstr>
      <vt:lpstr>Пользователи системы. Гость</vt:lpstr>
      <vt:lpstr>Пользователи системы. Турист</vt:lpstr>
      <vt:lpstr>Пользователи системы. Менеджер</vt:lpstr>
      <vt:lpstr>Функция</vt:lpstr>
      <vt:lpstr>Заключение</vt:lpstr>
      <vt:lpstr>Перспективы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приложения, осуществляющего подбор туров</dc:title>
  <dc:creator>Ольга Платонова</dc:creator>
  <cp:lastModifiedBy>Ольга Платонова</cp:lastModifiedBy>
  <cp:revision>49</cp:revision>
  <dcterms:created xsi:type="dcterms:W3CDTF">2021-06-19T14:20:19Z</dcterms:created>
  <dcterms:modified xsi:type="dcterms:W3CDTF">2021-06-19T15:29:26Z</dcterms:modified>
</cp:coreProperties>
</file>