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DD49-4786-41E3-BC76-0A8D0539B03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744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Метод реализации многопоточного доступа к СУБД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l"/>
            <a:r>
              <a:rPr lang="ru-RU" dirty="0" smtClean="0"/>
              <a:t>Группа: ИУ7-75Б</a:t>
            </a:r>
          </a:p>
          <a:p>
            <a:pPr algn="l"/>
            <a:r>
              <a:rPr lang="ru-RU" dirty="0" smtClean="0"/>
              <a:t>Студент: Платонова О. С.</a:t>
            </a:r>
          </a:p>
          <a:p>
            <a:pPr algn="l"/>
            <a:r>
              <a:rPr lang="ru-RU" dirty="0" smtClean="0"/>
              <a:t>Руководитель: Филиппов М.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данной работы </a:t>
            </a:r>
            <a:r>
              <a:rPr lang="ru-RU" dirty="0" smtClean="0"/>
              <a:t>- </a:t>
            </a:r>
            <a:r>
              <a:rPr lang="ru-RU" dirty="0"/>
              <a:t>реализация многопоточного доступа к СУБД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исследование и анализ существующих решений;</a:t>
            </a:r>
          </a:p>
          <a:p>
            <a:pPr lvl="1"/>
            <a:r>
              <a:rPr lang="ru-RU" dirty="0"/>
              <a:t>исследование возможности распараллеливания подключения;</a:t>
            </a:r>
          </a:p>
          <a:p>
            <a:pPr lvl="1"/>
            <a:r>
              <a:rPr lang="ru-RU" dirty="0"/>
              <a:t>реализация распараллеливания;</a:t>
            </a:r>
          </a:p>
          <a:p>
            <a:pPr lvl="1"/>
            <a:r>
              <a:rPr lang="ru-RU" dirty="0"/>
              <a:t>анализ и сравнение времени работы для исходного случая и реализуемого.</a:t>
            </a: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7574"/>
            <a:ext cx="6525536" cy="34104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существующих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7469" y="2138243"/>
            <a:ext cx="5425123" cy="241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/>
              <a:t>Недостатки</a:t>
            </a:r>
            <a:r>
              <a:rPr lang="ru-RU" sz="2000" dirty="0" smtClean="0"/>
              <a:t>: </a:t>
            </a:r>
          </a:p>
          <a:p>
            <a:pPr lvl="1"/>
            <a:r>
              <a:rPr lang="ru-RU" sz="2000" dirty="0" smtClean="0"/>
              <a:t>сложность </a:t>
            </a:r>
            <a:r>
              <a:rPr lang="ru-RU" sz="2000" dirty="0"/>
              <a:t>реализации (особенно в крупных корпоративных </a:t>
            </a:r>
            <a:r>
              <a:rPr lang="ru-RU" sz="2000" dirty="0" smtClean="0"/>
              <a:t>приложениях);</a:t>
            </a:r>
          </a:p>
          <a:p>
            <a:pPr lvl="1"/>
            <a:r>
              <a:rPr lang="ru-RU" sz="2000" dirty="0" smtClean="0"/>
              <a:t>затраты </a:t>
            </a:r>
            <a:r>
              <a:rPr lang="ru-RU" sz="2000" dirty="0"/>
              <a:t>на расчет минимального и максимального размера </a:t>
            </a:r>
            <a:r>
              <a:rPr lang="ru-RU" sz="2000" dirty="0" smtClean="0"/>
              <a:t>пула;</a:t>
            </a:r>
          </a:p>
          <a:p>
            <a:pPr lvl="1"/>
            <a:r>
              <a:rPr lang="ru-RU" sz="2000" dirty="0" smtClean="0"/>
              <a:t> </a:t>
            </a:r>
            <a:r>
              <a:rPr lang="ru-RU" sz="2000" dirty="0"/>
              <a:t>устранение </a:t>
            </a:r>
            <a:r>
              <a:rPr lang="ru-RU" sz="2000" dirty="0" smtClean="0"/>
              <a:t>проблем переполнения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21356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Пул соединений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138243"/>
            <a:ext cx="4828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Преимущества</a:t>
            </a:r>
            <a:r>
              <a:rPr lang="ru-RU" sz="2000" dirty="0" smtClean="0"/>
              <a:t>: увеличение скорости операций открытия/закрытия соединений в 600 раз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769054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Метод реализации многопоточного доступа к СУБД</vt:lpstr>
      <vt:lpstr>Цели и задачи работы</vt:lpstr>
      <vt:lpstr>Анализ существующих решений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15</cp:revision>
  <dcterms:created xsi:type="dcterms:W3CDTF">2021-11-12T18:54:32Z</dcterms:created>
  <dcterms:modified xsi:type="dcterms:W3CDTF">2021-11-12T19:08:57Z</dcterms:modified>
</cp:coreProperties>
</file>