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37107624.xml" ContentType="application/vnd.ms-powerpoint.comments+xml"/>
  <Override PartName="/ppt/comments/modernComment_106_EC421481.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16_89617533.xml" ContentType="application/vnd.ms-powerpoint.comments+xml"/>
  <Override PartName="/ppt/comments/modernComment_108_2FADAA78.xml" ContentType="application/vnd.ms-powerpoint.comments+xml"/>
  <Override PartName="/ppt/comments/modernComment_105_2B3E4EA9.xml" ContentType="application/vnd.ms-powerpoint.comments+xml"/>
  <Override PartName="/ppt/comments/modernComment_111_D184B0D6.xml" ContentType="application/vnd.ms-powerpoint.comments+xml"/>
  <Override PartName="/ppt/comments/modernComment_10A_8F33F567.xml" ContentType="application/vnd.ms-powerpoint.comments+xml"/>
  <Override PartName="/ppt/comments/modernComment_115_FA7D23DB.xml" ContentType="application/vnd.ms-powerpoint.comments+xml"/>
  <Override PartName="/ppt/comments/modernComment_112_B1D13978.xml" ContentType="application/vnd.ms-powerpoint.comments+xml"/>
  <Override PartName="/ppt/comments/modernComment_10B_966E0684.xml" ContentType="application/vnd.ms-powerpoint.comments+xml"/>
  <Override PartName="/ppt/charts/chart2.xml" ContentType="application/vnd.openxmlformats-officedocument.drawingml.chart+xml"/>
  <Override PartName="/ppt/comments/modernComment_10C_3A2651C.xml" ContentType="application/vnd.ms-powerpoint.comments+xml"/>
  <Override PartName="/ppt/charts/chart3.xml" ContentType="application/vnd.openxmlformats-officedocument.drawingml.chart+xml"/>
  <Override PartName="/ppt/comments/modernComment_10D_EE6A572.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62" r:id="rId4"/>
    <p:sldId id="278" r:id="rId5"/>
    <p:sldId id="264" r:id="rId6"/>
    <p:sldId id="261" r:id="rId7"/>
    <p:sldId id="273" r:id="rId8"/>
    <p:sldId id="266" r:id="rId9"/>
    <p:sldId id="277" r:id="rId10"/>
    <p:sldId id="274" r:id="rId11"/>
    <p:sldId id="267" r:id="rId12"/>
    <p:sldId id="268" r:id="rId13"/>
    <p:sldId id="269" r:id="rId14"/>
    <p:sldId id="270" r:id="rId15"/>
    <p:sldId id="271"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D91DC6-B35E-39E1-38EA-D7F57AE5A1C9}" name="Ольга Платонова" initials="ОП" userId="b7a68a3ec46e1b54"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Ольга Платонова" initials="ОП" lastIdx="9" clrIdx="0">
    <p:extLst>
      <p:ext uri="{19B8F6BF-5375-455C-9EA6-DF929625EA0E}">
        <p15:presenceInfo xmlns:p15="http://schemas.microsoft.com/office/powerpoint/2012/main" userId="b7a68a3ec46e1b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514"/>
    <a:srgbClr val="FFC000"/>
    <a:srgbClr val="DAE8FC"/>
    <a:srgbClr val="E1E1E1"/>
    <a:srgbClr val="F0F0F0"/>
    <a:srgbClr val="D2DEEF"/>
    <a:srgbClr val="FFFFFF"/>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Ольга Платонова" userId="b7a68a3ec46e1b54" providerId="LiveId" clId="{1F07ACF5-96D4-4BB6-B0A8-48BFF323F040}"/>
    <pc:docChg chg="undo redo custSel addSld delSld modSld sldOrd">
      <pc:chgData name="Ольга Платонова" userId="b7a68a3ec46e1b54" providerId="LiveId" clId="{1F07ACF5-96D4-4BB6-B0A8-48BFF323F040}" dt="2022-06-02T11:37:50.550" v="8633" actId="167"/>
      <pc:docMkLst>
        <pc:docMk/>
      </pc:docMkLst>
      <pc:sldChg chg="addSp delSp modSp mod">
        <pc:chgData name="Ольга Платонова" userId="b7a68a3ec46e1b54" providerId="LiveId" clId="{1F07ACF5-96D4-4BB6-B0A8-48BFF323F040}" dt="2022-05-30T12:30:20.498" v="7593" actId="1076"/>
        <pc:sldMkLst>
          <pc:docMk/>
          <pc:sldMk cId="906348732" sldId="256"/>
        </pc:sldMkLst>
        <pc:spChg chg="mod">
          <ac:chgData name="Ольга Платонова" userId="b7a68a3ec46e1b54" providerId="LiveId" clId="{1F07ACF5-96D4-4BB6-B0A8-48BFF323F040}" dt="2022-05-26T15:09:58.727" v="47" actId="1076"/>
          <ac:spMkLst>
            <pc:docMk/>
            <pc:sldMk cId="906348732" sldId="256"/>
            <ac:spMk id="2" creationId="{00000000-0000-0000-0000-000000000000}"/>
          </ac:spMkLst>
        </pc:spChg>
        <pc:spChg chg="mod">
          <ac:chgData name="Ольга Платонова" userId="b7a68a3ec46e1b54" providerId="LiveId" clId="{1F07ACF5-96D4-4BB6-B0A8-48BFF323F040}" dt="2022-05-30T12:30:20.498" v="7593" actId="1076"/>
          <ac:spMkLst>
            <pc:docMk/>
            <pc:sldMk cId="906348732" sldId="256"/>
            <ac:spMk id="3" creationId="{00000000-0000-0000-0000-000000000000}"/>
          </ac:spMkLst>
        </pc:spChg>
        <pc:spChg chg="add del mod">
          <ac:chgData name="Ольга Платонова" userId="b7a68a3ec46e1b54" providerId="LiveId" clId="{1F07ACF5-96D4-4BB6-B0A8-48BFF323F040}" dt="2022-05-26T15:12:21.438" v="85"/>
          <ac:spMkLst>
            <pc:docMk/>
            <pc:sldMk cId="906348732" sldId="256"/>
            <ac:spMk id="4" creationId="{22B71FA5-D9A2-648A-BA2B-198803987812}"/>
          </ac:spMkLst>
        </pc:spChg>
        <pc:spChg chg="add del mod">
          <ac:chgData name="Ольга Платонова" userId="b7a68a3ec46e1b54" providerId="LiveId" clId="{1F07ACF5-96D4-4BB6-B0A8-48BFF323F040}" dt="2022-05-30T12:29:52.310" v="7562" actId="478"/>
          <ac:spMkLst>
            <pc:docMk/>
            <pc:sldMk cId="906348732" sldId="256"/>
            <ac:spMk id="5" creationId="{F49073B8-27F7-174C-28CD-6E15A5CFB138}"/>
          </ac:spMkLst>
        </pc:spChg>
        <pc:picChg chg="add del mod">
          <ac:chgData name="Ольга Платонова" userId="b7a68a3ec46e1b54" providerId="LiveId" clId="{1F07ACF5-96D4-4BB6-B0A8-48BFF323F040}" dt="2022-05-29T23:27:34.836" v="7450" actId="478"/>
          <ac:picMkLst>
            <pc:docMk/>
            <pc:sldMk cId="906348732" sldId="256"/>
            <ac:picMk id="4" creationId="{E9D0A270-3744-AA97-6FAF-54A14B06FB53}"/>
          </ac:picMkLst>
        </pc:picChg>
      </pc:sldChg>
      <pc:sldChg chg="modSp mod addCm delCm modCm">
        <pc:chgData name="Ольга Платонова" userId="b7a68a3ec46e1b54" providerId="LiveId" clId="{1F07ACF5-96D4-4BB6-B0A8-48BFF323F040}" dt="2022-05-28T23:15:39.861" v="5271"/>
        <pc:sldMkLst>
          <pc:docMk/>
          <pc:sldMk cId="923825700" sldId="257"/>
        </pc:sldMkLst>
        <pc:spChg chg="mod">
          <ac:chgData name="Ольга Платонова" userId="b7a68a3ec46e1b54" providerId="LiveId" clId="{1F07ACF5-96D4-4BB6-B0A8-48BFF323F040}" dt="2022-05-26T15:14:58.046" v="110" actId="20577"/>
          <ac:spMkLst>
            <pc:docMk/>
            <pc:sldMk cId="923825700" sldId="257"/>
            <ac:spMk id="2" creationId="{00000000-0000-0000-0000-000000000000}"/>
          </ac:spMkLst>
        </pc:spChg>
        <pc:spChg chg="mod">
          <ac:chgData name="Ольга Платонова" userId="b7a68a3ec46e1b54" providerId="LiveId" clId="{1F07ACF5-96D4-4BB6-B0A8-48BFF323F040}" dt="2022-05-27T17:41:38.531" v="2087" actId="14100"/>
          <ac:spMkLst>
            <pc:docMk/>
            <pc:sldMk cId="923825700" sldId="257"/>
            <ac:spMk id="3" creationId="{00000000-0000-0000-0000-000000000000}"/>
          </ac:spMkLst>
        </pc:spChg>
        <pc:spChg chg="mod">
          <ac:chgData name="Ольга Платонова" userId="b7a68a3ec46e1b54" providerId="LiveId" clId="{1F07ACF5-96D4-4BB6-B0A8-48BFF323F040}" dt="2022-05-28T23:15:22.946" v="5270"/>
          <ac:spMkLst>
            <pc:docMk/>
            <pc:sldMk cId="923825700" sldId="257"/>
            <ac:spMk id="4" creationId="{00000000-0000-0000-0000-000000000000}"/>
          </ac:spMkLst>
        </pc:spChg>
      </pc:sldChg>
      <pc:sldChg chg="addSp delSp modSp mod addCm delCm modCm">
        <pc:chgData name="Ольга Платонова" userId="b7a68a3ec46e1b54" providerId="LiveId" clId="{1F07ACF5-96D4-4BB6-B0A8-48BFF323F040}" dt="2022-05-31T20:34:24.210" v="8129" actId="22"/>
        <pc:sldMkLst>
          <pc:docMk/>
          <pc:sldMk cId="4129783739" sldId="259"/>
        </pc:sldMkLst>
        <pc:spChg chg="mod">
          <ac:chgData name="Ольга Платонова" userId="b7a68a3ec46e1b54" providerId="LiveId" clId="{1F07ACF5-96D4-4BB6-B0A8-48BFF323F040}" dt="2022-05-28T19:52:43.859" v="4269"/>
          <ac:spMkLst>
            <pc:docMk/>
            <pc:sldMk cId="4129783739" sldId="259"/>
            <ac:spMk id="2" creationId="{00000000-0000-0000-0000-000000000000}"/>
          </ac:spMkLst>
        </pc:spChg>
        <pc:spChg chg="add del mod">
          <ac:chgData name="Ольга Платонова" userId="b7a68a3ec46e1b54" providerId="LiveId" clId="{1F07ACF5-96D4-4BB6-B0A8-48BFF323F040}" dt="2022-05-29T23:41:40.831" v="7525" actId="14100"/>
          <ac:spMkLst>
            <pc:docMk/>
            <pc:sldMk cId="4129783739" sldId="259"/>
            <ac:spMk id="4" creationId="{53CC8D22-0E43-35A7-E466-76647D9CCA71}"/>
          </ac:spMkLst>
        </pc:spChg>
        <pc:spChg chg="del mod">
          <ac:chgData name="Ольга Платонова" userId="b7a68a3ec46e1b54" providerId="LiveId" clId="{1F07ACF5-96D4-4BB6-B0A8-48BFF323F040}" dt="2022-05-29T13:06:27.340" v="6146" actId="478"/>
          <ac:spMkLst>
            <pc:docMk/>
            <pc:sldMk cId="4129783739" sldId="259"/>
            <ac:spMk id="5" creationId="{00000000-0000-0000-0000-000000000000}"/>
          </ac:spMkLst>
        </pc:spChg>
        <pc:spChg chg="add mod">
          <ac:chgData name="Ольга Платонова" userId="b7a68a3ec46e1b54" providerId="LiveId" clId="{1F07ACF5-96D4-4BB6-B0A8-48BFF323F040}" dt="2022-05-31T18:22:12.288" v="8048" actId="1076"/>
          <ac:spMkLst>
            <pc:docMk/>
            <pc:sldMk cId="4129783739" sldId="259"/>
            <ac:spMk id="9" creationId="{9E5F91C8-1630-0A30-D6C3-D893611D08C9}"/>
          </ac:spMkLst>
        </pc:spChg>
        <pc:spChg chg="add del">
          <ac:chgData name="Ольга Платонова" userId="b7a68a3ec46e1b54" providerId="LiveId" clId="{1F07ACF5-96D4-4BB6-B0A8-48BFF323F040}" dt="2022-05-31T20:34:24.210" v="8129" actId="22"/>
          <ac:spMkLst>
            <pc:docMk/>
            <pc:sldMk cId="4129783739" sldId="259"/>
            <ac:spMk id="10" creationId="{5AAD16D8-BD25-76A0-91B2-350EBFEB288E}"/>
          </ac:spMkLst>
        </pc:spChg>
        <pc:graphicFrameChg chg="add del mod modGraphic">
          <ac:chgData name="Ольга Платонова" userId="b7a68a3ec46e1b54" providerId="LiveId" clId="{1F07ACF5-96D4-4BB6-B0A8-48BFF323F040}" dt="2022-05-29T13:00:06.616" v="5966" actId="478"/>
          <ac:graphicFrameMkLst>
            <pc:docMk/>
            <pc:sldMk cId="4129783739" sldId="259"/>
            <ac:graphicFrameMk id="7" creationId="{626647C2-81A3-0681-3DCB-0D000A9688D6}"/>
          </ac:graphicFrameMkLst>
        </pc:graphicFrameChg>
        <pc:graphicFrameChg chg="add del mod modGraphic">
          <ac:chgData name="Ольга Платонова" userId="b7a68a3ec46e1b54" providerId="LiveId" clId="{1F07ACF5-96D4-4BB6-B0A8-48BFF323F040}" dt="2022-05-29T23:44:17.852" v="7541" actId="403"/>
          <ac:graphicFrameMkLst>
            <pc:docMk/>
            <pc:sldMk cId="4129783739" sldId="259"/>
            <ac:graphicFrameMk id="8" creationId="{712A6E9C-6120-F809-1D87-58A8A6B3277E}"/>
          </ac:graphicFrameMkLst>
        </pc:graphicFrameChg>
        <pc:picChg chg="mod">
          <ac:chgData name="Ольга Платонова" userId="b7a68a3ec46e1b54" providerId="LiveId" clId="{1F07ACF5-96D4-4BB6-B0A8-48BFF323F040}" dt="2022-05-31T18:21:49.117" v="8045" actId="1076"/>
          <ac:picMkLst>
            <pc:docMk/>
            <pc:sldMk cId="4129783739" sldId="259"/>
            <ac:picMk id="3" creationId="{00000000-0000-0000-0000-000000000000}"/>
          </ac:picMkLst>
        </pc:picChg>
      </pc:sldChg>
      <pc:sldChg chg="del">
        <pc:chgData name="Ольга Платонова" userId="b7a68a3ec46e1b54" providerId="LiveId" clId="{1F07ACF5-96D4-4BB6-B0A8-48BFF323F040}" dt="2022-05-26T17:16:36.648" v="654" actId="47"/>
        <pc:sldMkLst>
          <pc:docMk/>
          <pc:sldMk cId="3791205862" sldId="260"/>
        </pc:sldMkLst>
      </pc:sldChg>
      <pc:sldChg chg="addSp delSp modSp mod addCm">
        <pc:chgData name="Ольга Платонова" userId="b7a68a3ec46e1b54" providerId="LiveId" clId="{1F07ACF5-96D4-4BB6-B0A8-48BFF323F040}" dt="2022-05-31T22:49:29.395" v="8276" actId="20577"/>
        <pc:sldMkLst>
          <pc:docMk/>
          <pc:sldMk cId="725503657" sldId="261"/>
        </pc:sldMkLst>
        <pc:spChg chg="mod">
          <ac:chgData name="Ольга Платонова" userId="b7a68a3ec46e1b54" providerId="LiveId" clId="{1F07ACF5-96D4-4BB6-B0A8-48BFF323F040}" dt="2022-05-31T22:49:29.395" v="8276" actId="20577"/>
          <ac:spMkLst>
            <pc:docMk/>
            <pc:sldMk cId="725503657" sldId="261"/>
            <ac:spMk id="2" creationId="{00000000-0000-0000-0000-000000000000}"/>
          </ac:spMkLst>
        </pc:spChg>
        <pc:graphicFrameChg chg="add del mod">
          <ac:chgData name="Ольга Платонова" userId="b7a68a3ec46e1b54" providerId="LiveId" clId="{1F07ACF5-96D4-4BB6-B0A8-48BFF323F040}" dt="2022-05-27T18:40:56.206" v="2654"/>
          <ac:graphicFrameMkLst>
            <pc:docMk/>
            <pc:sldMk cId="725503657" sldId="261"/>
            <ac:graphicFrameMk id="3" creationId="{C8123B7B-023C-2415-955E-5EBCCC12A3D1}"/>
          </ac:graphicFrameMkLst>
        </pc:graphicFrameChg>
        <pc:graphicFrameChg chg="mod modGraphic">
          <ac:chgData name="Ольга Платонова" userId="b7a68a3ec46e1b54" providerId="LiveId" clId="{1F07ACF5-96D4-4BB6-B0A8-48BFF323F040}" dt="2022-05-29T23:36:10.053" v="7516" actId="403"/>
          <ac:graphicFrameMkLst>
            <pc:docMk/>
            <pc:sldMk cId="725503657" sldId="261"/>
            <ac:graphicFrameMk id="12" creationId="{00000000-0000-0000-0000-000000000000}"/>
          </ac:graphicFrameMkLst>
        </pc:graphicFrameChg>
      </pc:sldChg>
      <pc:sldChg chg="addSp delSp modSp mod ord addCm delCm modCm">
        <pc:chgData name="Ольга Платонова" userId="b7a68a3ec46e1b54" providerId="LiveId" clId="{1F07ACF5-96D4-4BB6-B0A8-48BFF323F040}" dt="2022-05-31T19:55:21.061" v="8127"/>
        <pc:sldMkLst>
          <pc:docMk/>
          <pc:sldMk cId="3963753601" sldId="262"/>
        </pc:sldMkLst>
        <pc:spChg chg="mod">
          <ac:chgData name="Ольга Платонова" userId="b7a68a3ec46e1b54" providerId="LiveId" clId="{1F07ACF5-96D4-4BB6-B0A8-48BFF323F040}" dt="2022-05-31T12:07:23.787" v="7879" actId="20577"/>
          <ac:spMkLst>
            <pc:docMk/>
            <pc:sldMk cId="3963753601" sldId="262"/>
            <ac:spMk id="2" creationId="{00000000-0000-0000-0000-000000000000}"/>
          </ac:spMkLst>
        </pc:spChg>
        <pc:spChg chg="mod">
          <ac:chgData name="Ольга Платонова" userId="b7a68a3ec46e1b54" providerId="LiveId" clId="{1F07ACF5-96D4-4BB6-B0A8-48BFF323F040}" dt="2022-05-26T16:35:49.893" v="321" actId="255"/>
          <ac:spMkLst>
            <pc:docMk/>
            <pc:sldMk cId="3963753601" sldId="262"/>
            <ac:spMk id="4" creationId="{00000000-0000-0000-0000-000000000000}"/>
          </ac:spMkLst>
        </pc:spChg>
        <pc:spChg chg="del mod">
          <ac:chgData name="Ольга Платонова" userId="b7a68a3ec46e1b54" providerId="LiveId" clId="{1F07ACF5-96D4-4BB6-B0A8-48BFF323F040}" dt="2022-05-26T16:41:25.509" v="444" actId="478"/>
          <ac:spMkLst>
            <pc:docMk/>
            <pc:sldMk cId="3963753601" sldId="262"/>
            <ac:spMk id="6" creationId="{00000000-0000-0000-0000-000000000000}"/>
          </ac:spMkLst>
        </pc:spChg>
        <pc:spChg chg="add mod">
          <ac:chgData name="Ольга Платонова" userId="b7a68a3ec46e1b54" providerId="LiveId" clId="{1F07ACF5-96D4-4BB6-B0A8-48BFF323F040}" dt="2022-05-31T18:20:23.123" v="8036" actId="1076"/>
          <ac:spMkLst>
            <pc:docMk/>
            <pc:sldMk cId="3963753601" sldId="262"/>
            <ac:spMk id="7" creationId="{75ADA113-DC39-6365-BA19-1217069D81E3}"/>
          </ac:spMkLst>
        </pc:spChg>
        <pc:spChg chg="add del mod">
          <ac:chgData name="Ольга Платонова" userId="b7a68a3ec46e1b54" providerId="LiveId" clId="{1F07ACF5-96D4-4BB6-B0A8-48BFF323F040}" dt="2022-05-26T15:26:38.239" v="189"/>
          <ac:spMkLst>
            <pc:docMk/>
            <pc:sldMk cId="3963753601" sldId="262"/>
            <ac:spMk id="8" creationId="{5139786E-E27D-12AE-6625-59D7791EE68A}"/>
          </ac:spMkLst>
        </pc:spChg>
        <pc:spChg chg="add del mod">
          <ac:chgData name="Ольга Платонова" userId="b7a68a3ec46e1b54" providerId="LiveId" clId="{1F07ACF5-96D4-4BB6-B0A8-48BFF323F040}" dt="2022-05-26T16:40:28.768" v="443" actId="478"/>
          <ac:spMkLst>
            <pc:docMk/>
            <pc:sldMk cId="3963753601" sldId="262"/>
            <ac:spMk id="9" creationId="{A36292CC-F290-4E8C-E32B-4C2A775620E8}"/>
          </ac:spMkLst>
        </pc:spChg>
        <pc:spChg chg="add mod">
          <ac:chgData name="Ольга Платонова" userId="b7a68a3ec46e1b54" providerId="LiveId" clId="{1F07ACF5-96D4-4BB6-B0A8-48BFF323F040}" dt="2022-05-31T18:20:31.582" v="8038" actId="1076"/>
          <ac:spMkLst>
            <pc:docMk/>
            <pc:sldMk cId="3963753601" sldId="262"/>
            <ac:spMk id="11" creationId="{CC44C7D7-5CF8-B4B0-413C-EE04B11C1BFE}"/>
          </ac:spMkLst>
        </pc:spChg>
        <pc:graphicFrameChg chg="mod">
          <ac:chgData name="Ольга Платонова" userId="b7a68a3ec46e1b54" providerId="LiveId" clId="{1F07ACF5-96D4-4BB6-B0A8-48BFF323F040}" dt="2022-05-31T09:06:50.515" v="7649" actId="692"/>
          <ac:graphicFrameMkLst>
            <pc:docMk/>
            <pc:sldMk cId="3963753601" sldId="262"/>
            <ac:graphicFrameMk id="5" creationId="{00000000-0000-0000-0000-000000000000}"/>
          </ac:graphicFrameMkLst>
        </pc:graphicFrameChg>
      </pc:sldChg>
      <pc:sldChg chg="addSp delSp modSp del mod">
        <pc:chgData name="Ольга Платонова" userId="b7a68a3ec46e1b54" providerId="LiveId" clId="{1F07ACF5-96D4-4BB6-B0A8-48BFF323F040}" dt="2022-05-28T20:34:16.166" v="4580" actId="47"/>
        <pc:sldMkLst>
          <pc:docMk/>
          <pc:sldMk cId="877587620" sldId="263"/>
        </pc:sldMkLst>
        <pc:spChg chg="mod">
          <ac:chgData name="Ольга Платонова" userId="b7a68a3ec46e1b54" providerId="LiveId" clId="{1F07ACF5-96D4-4BB6-B0A8-48BFF323F040}" dt="2022-05-27T18:51:58.122" v="2690" actId="6549"/>
          <ac:spMkLst>
            <pc:docMk/>
            <pc:sldMk cId="877587620" sldId="263"/>
            <ac:spMk id="2" creationId="{00000000-0000-0000-0000-000000000000}"/>
          </ac:spMkLst>
        </pc:spChg>
        <pc:spChg chg="mod">
          <ac:chgData name="Ольга Платонова" userId="b7a68a3ec46e1b54" providerId="LiveId" clId="{1F07ACF5-96D4-4BB6-B0A8-48BFF323F040}" dt="2022-05-26T20:39:04.915" v="1506" actId="403"/>
          <ac:spMkLst>
            <pc:docMk/>
            <pc:sldMk cId="877587620" sldId="263"/>
            <ac:spMk id="4" creationId="{00000000-0000-0000-0000-000000000000}"/>
          </ac:spMkLst>
        </pc:spChg>
        <pc:spChg chg="mod ord">
          <ac:chgData name="Ольга Платонова" userId="b7a68a3ec46e1b54" providerId="LiveId" clId="{1F07ACF5-96D4-4BB6-B0A8-48BFF323F040}" dt="2022-05-27T16:50:58.910" v="2003" actId="1076"/>
          <ac:spMkLst>
            <pc:docMk/>
            <pc:sldMk cId="877587620" sldId="263"/>
            <ac:spMk id="7" creationId="{00000000-0000-0000-0000-000000000000}"/>
          </ac:spMkLst>
        </pc:spChg>
        <pc:spChg chg="add mod">
          <ac:chgData name="Ольга Платонова" userId="b7a68a3ec46e1b54" providerId="LiveId" clId="{1F07ACF5-96D4-4BB6-B0A8-48BFF323F040}" dt="2022-05-27T22:50:23.623" v="4139" actId="1076"/>
          <ac:spMkLst>
            <pc:docMk/>
            <pc:sldMk cId="877587620" sldId="263"/>
            <ac:spMk id="8" creationId="{7DBC9360-1F4E-7841-472D-FC7C20F22E72}"/>
          </ac:spMkLst>
        </pc:spChg>
        <pc:spChg chg="add del mod">
          <ac:chgData name="Ольга Платонова" userId="b7a68a3ec46e1b54" providerId="LiveId" clId="{1F07ACF5-96D4-4BB6-B0A8-48BFF323F040}" dt="2022-05-27T16:50:43.010" v="2001" actId="14100"/>
          <ac:spMkLst>
            <pc:docMk/>
            <pc:sldMk cId="877587620" sldId="263"/>
            <ac:spMk id="10" creationId="{972C0D04-B28F-4D66-1B20-0D7D0A28DBE8}"/>
          </ac:spMkLst>
        </pc:spChg>
        <pc:picChg chg="add del mod">
          <ac:chgData name="Ольга Платонова" userId="b7a68a3ec46e1b54" providerId="LiveId" clId="{1F07ACF5-96D4-4BB6-B0A8-48BFF323F040}" dt="2022-05-27T16:41:56.052" v="1949" actId="478"/>
          <ac:picMkLst>
            <pc:docMk/>
            <pc:sldMk cId="877587620" sldId="263"/>
            <ac:picMk id="9" creationId="{4CF74891-4459-35CD-3D74-3FCF4B47A64B}"/>
          </ac:picMkLst>
        </pc:picChg>
        <pc:picChg chg="mod">
          <ac:chgData name="Ольга Платонова" userId="b7a68a3ec46e1b54" providerId="LiveId" clId="{1F07ACF5-96D4-4BB6-B0A8-48BFF323F040}" dt="2022-05-27T16:50:32.982" v="2000" actId="1076"/>
          <ac:picMkLst>
            <pc:docMk/>
            <pc:sldMk cId="877587620" sldId="263"/>
            <ac:picMk id="12" creationId="{00000000-0000-0000-0000-000000000000}"/>
          </ac:picMkLst>
        </pc:picChg>
      </pc:sldChg>
      <pc:sldChg chg="addSp delSp modSp mod addCm">
        <pc:chgData name="Ольга Платонова" userId="b7a68a3ec46e1b54" providerId="LiveId" clId="{1F07ACF5-96D4-4BB6-B0A8-48BFF323F040}" dt="2022-05-31T23:29:42.767" v="8592" actId="1076"/>
        <pc:sldMkLst>
          <pc:docMk/>
          <pc:sldMk cId="799910520" sldId="264"/>
        </pc:sldMkLst>
        <pc:spChg chg="mod">
          <ac:chgData name="Ольга Платонова" userId="b7a68a3ec46e1b54" providerId="LiveId" clId="{1F07ACF5-96D4-4BB6-B0A8-48BFF323F040}" dt="2022-05-26T17:16:55.966" v="656" actId="255"/>
          <ac:spMkLst>
            <pc:docMk/>
            <pc:sldMk cId="799910520" sldId="264"/>
            <ac:spMk id="3" creationId="{00000000-0000-0000-0000-000000000000}"/>
          </ac:spMkLst>
        </pc:spChg>
        <pc:spChg chg="mod">
          <ac:chgData name="Ольга Платонова" userId="b7a68a3ec46e1b54" providerId="LiveId" clId="{1F07ACF5-96D4-4BB6-B0A8-48BFF323F040}" dt="2022-05-28T20:11:02.193" v="4397" actId="6549"/>
          <ac:spMkLst>
            <pc:docMk/>
            <pc:sldMk cId="799910520" sldId="264"/>
            <ac:spMk id="4" creationId="{00000000-0000-0000-0000-000000000000}"/>
          </ac:spMkLst>
        </pc:spChg>
        <pc:spChg chg="del mod">
          <ac:chgData name="Ольга Платонова" userId="b7a68a3ec46e1b54" providerId="LiveId" clId="{1F07ACF5-96D4-4BB6-B0A8-48BFF323F040}" dt="2022-05-28T20:11:34.882" v="4421" actId="478"/>
          <ac:spMkLst>
            <pc:docMk/>
            <pc:sldMk cId="799910520" sldId="264"/>
            <ac:spMk id="6" creationId="{00000000-0000-0000-0000-000000000000}"/>
          </ac:spMkLst>
        </pc:spChg>
        <pc:spChg chg="add del mod">
          <ac:chgData name="Ольга Платонова" userId="b7a68a3ec46e1b54" providerId="LiveId" clId="{1F07ACF5-96D4-4BB6-B0A8-48BFF323F040}" dt="2022-05-29T13:31:03.648" v="6410" actId="478"/>
          <ac:spMkLst>
            <pc:docMk/>
            <pc:sldMk cId="799910520" sldId="264"/>
            <ac:spMk id="7" creationId="{299AFE98-52FE-A52C-5AA3-E27FFCAC0B49}"/>
          </ac:spMkLst>
        </pc:spChg>
        <pc:spChg chg="add mod">
          <ac:chgData name="Ольга Платонова" userId="b7a68a3ec46e1b54" providerId="LiveId" clId="{1F07ACF5-96D4-4BB6-B0A8-48BFF323F040}" dt="2022-05-31T22:47:07.874" v="8237" actId="1076"/>
          <ac:spMkLst>
            <pc:docMk/>
            <pc:sldMk cId="799910520" sldId="264"/>
            <ac:spMk id="9" creationId="{E8CCC8F9-6D00-9191-8FF9-18D822A7379C}"/>
          </ac:spMkLst>
        </pc:spChg>
        <pc:spChg chg="add del mod">
          <ac:chgData name="Ольга Платонова" userId="b7a68a3ec46e1b54" providerId="LiveId" clId="{1F07ACF5-96D4-4BB6-B0A8-48BFF323F040}" dt="2022-05-28T20:27:51.468" v="4539" actId="478"/>
          <ac:spMkLst>
            <pc:docMk/>
            <pc:sldMk cId="799910520" sldId="264"/>
            <ac:spMk id="10" creationId="{6CBEC047-F7ED-61BC-6A2B-33B7BF5187C1}"/>
          </ac:spMkLst>
        </pc:spChg>
        <pc:spChg chg="add mod">
          <ac:chgData name="Ольга Платонова" userId="b7a68a3ec46e1b54" providerId="LiveId" clId="{1F07ACF5-96D4-4BB6-B0A8-48BFF323F040}" dt="2022-05-29T13:50:59.665" v="6846" actId="20577"/>
          <ac:spMkLst>
            <pc:docMk/>
            <pc:sldMk cId="799910520" sldId="264"/>
            <ac:spMk id="10" creationId="{D3C3CB60-1E1E-A046-150E-42067403ECCB}"/>
          </ac:spMkLst>
        </pc:spChg>
        <pc:spChg chg="add mod">
          <ac:chgData name="Ольга Платонова" userId="b7a68a3ec46e1b54" providerId="LiveId" clId="{1F07ACF5-96D4-4BB6-B0A8-48BFF323F040}" dt="2022-05-31T22:47:04.608" v="8235" actId="1076"/>
          <ac:spMkLst>
            <pc:docMk/>
            <pc:sldMk cId="799910520" sldId="264"/>
            <ac:spMk id="10" creationId="{F9C76975-635A-A524-340D-416584B6687C}"/>
          </ac:spMkLst>
        </pc:spChg>
        <pc:spChg chg="add del mod">
          <ac:chgData name="Ольга Платонова" userId="b7a68a3ec46e1b54" providerId="LiveId" clId="{1F07ACF5-96D4-4BB6-B0A8-48BFF323F040}" dt="2022-05-26T18:38:13.998" v="736"/>
          <ac:spMkLst>
            <pc:docMk/>
            <pc:sldMk cId="799910520" sldId="264"/>
            <ac:spMk id="11" creationId="{B7B47798-1220-BC70-A2E9-5CB5365A546B}"/>
          </ac:spMkLst>
        </pc:spChg>
        <pc:spChg chg="add del mod">
          <ac:chgData name="Ольга Платонова" userId="b7a68a3ec46e1b54" providerId="LiveId" clId="{1F07ACF5-96D4-4BB6-B0A8-48BFF323F040}" dt="2022-05-29T13:39:35.814" v="6510" actId="478"/>
          <ac:spMkLst>
            <pc:docMk/>
            <pc:sldMk cId="799910520" sldId="264"/>
            <ac:spMk id="11" creationId="{F46D9D0B-ABD1-F032-6419-BC5A599ED5F5}"/>
          </ac:spMkLst>
        </pc:spChg>
        <pc:spChg chg="add del">
          <ac:chgData name="Ольга Платонова" userId="b7a68a3ec46e1b54" providerId="LiveId" clId="{1F07ACF5-96D4-4BB6-B0A8-48BFF323F040}" dt="2022-05-28T20:24:41.887" v="4453" actId="22"/>
          <ac:spMkLst>
            <pc:docMk/>
            <pc:sldMk cId="799910520" sldId="264"/>
            <ac:spMk id="13" creationId="{699E85A6-91C7-FAD7-6725-91A3CB1CA910}"/>
          </ac:spMkLst>
        </pc:spChg>
        <pc:spChg chg="add del mod">
          <ac:chgData name="Ольга Платонова" userId="b7a68a3ec46e1b54" providerId="LiveId" clId="{1F07ACF5-96D4-4BB6-B0A8-48BFF323F040}" dt="2022-05-28T20:29:20.639" v="4545" actId="478"/>
          <ac:spMkLst>
            <pc:docMk/>
            <pc:sldMk cId="799910520" sldId="264"/>
            <ac:spMk id="15" creationId="{0B6CE688-C576-6892-F9FF-78BE31FD3C68}"/>
          </ac:spMkLst>
        </pc:spChg>
        <pc:spChg chg="add mod">
          <ac:chgData name="Ольга Платонова" userId="b7a68a3ec46e1b54" providerId="LiveId" clId="{1F07ACF5-96D4-4BB6-B0A8-48BFF323F040}" dt="2022-05-29T13:55:37.636" v="6915"/>
          <ac:spMkLst>
            <pc:docMk/>
            <pc:sldMk cId="799910520" sldId="264"/>
            <ac:spMk id="17" creationId="{50EDEBD6-9842-28F5-B19F-1E5B23FDC1EE}"/>
          </ac:spMkLst>
        </pc:spChg>
        <pc:picChg chg="del">
          <ac:chgData name="Ольга Платонова" userId="b7a68a3ec46e1b54" providerId="LiveId" clId="{1F07ACF5-96D4-4BB6-B0A8-48BFF323F040}" dt="2022-05-26T17:18:42.080" v="661" actId="478"/>
          <ac:picMkLst>
            <pc:docMk/>
            <pc:sldMk cId="799910520" sldId="264"/>
            <ac:picMk id="5" creationId="{00000000-0000-0000-0000-000000000000}"/>
          </ac:picMkLst>
        </pc:picChg>
        <pc:picChg chg="add del mod">
          <ac:chgData name="Ольга Платонова" userId="b7a68a3ec46e1b54" providerId="LiveId" clId="{1F07ACF5-96D4-4BB6-B0A8-48BFF323F040}" dt="2022-05-31T22:46:23.299" v="8230" actId="478"/>
          <ac:picMkLst>
            <pc:docMk/>
            <pc:sldMk cId="799910520" sldId="264"/>
            <ac:picMk id="5" creationId="{D4F85534-39C5-06FF-B47E-F9C3063D7E1A}"/>
          </ac:picMkLst>
        </pc:picChg>
        <pc:picChg chg="add mod">
          <ac:chgData name="Ольга Платонова" userId="b7a68a3ec46e1b54" providerId="LiveId" clId="{1F07ACF5-96D4-4BB6-B0A8-48BFF323F040}" dt="2022-05-31T13:08:52.698" v="8032" actId="1076"/>
          <ac:picMkLst>
            <pc:docMk/>
            <pc:sldMk cId="799910520" sldId="264"/>
            <ac:picMk id="6" creationId="{366C0DDF-D095-B033-50DC-46D85B0DCF03}"/>
          </ac:picMkLst>
        </pc:picChg>
        <pc:picChg chg="add del mod">
          <ac:chgData name="Ольга Платонова" userId="b7a68a3ec46e1b54" providerId="LiveId" clId="{1F07ACF5-96D4-4BB6-B0A8-48BFF323F040}" dt="2022-05-31T23:28:28.625" v="8578" actId="478"/>
          <ac:picMkLst>
            <pc:docMk/>
            <pc:sldMk cId="799910520" sldId="264"/>
            <ac:picMk id="7" creationId="{72D8108E-E744-A31B-C515-4C9A34EF76D5}"/>
          </ac:picMkLst>
        </pc:picChg>
        <pc:picChg chg="add del mod ord">
          <ac:chgData name="Ольга Платонова" userId="b7a68a3ec46e1b54" providerId="LiveId" clId="{1F07ACF5-96D4-4BB6-B0A8-48BFF323F040}" dt="2022-05-31T13:08:26.600" v="8024" actId="478"/>
          <ac:picMkLst>
            <pc:docMk/>
            <pc:sldMk cId="799910520" sldId="264"/>
            <ac:picMk id="8" creationId="{850EB269-C382-320B-505B-ED89F7C8CF7A}"/>
          </ac:picMkLst>
        </pc:picChg>
        <pc:picChg chg="add mod">
          <ac:chgData name="Ольга Платонова" userId="b7a68a3ec46e1b54" providerId="LiveId" clId="{1F07ACF5-96D4-4BB6-B0A8-48BFF323F040}" dt="2022-05-31T23:29:42.767" v="8592" actId="1076"/>
          <ac:picMkLst>
            <pc:docMk/>
            <pc:sldMk cId="799910520" sldId="264"/>
            <ac:picMk id="11" creationId="{8B36E4DD-A638-3A7D-FD08-1638AB7F5024}"/>
          </ac:picMkLst>
        </pc:picChg>
        <pc:picChg chg="add del mod">
          <ac:chgData name="Ольга Платонова" userId="b7a68a3ec46e1b54" providerId="LiveId" clId="{1F07ACF5-96D4-4BB6-B0A8-48BFF323F040}" dt="2022-05-26T18:30:47.024" v="711" actId="478"/>
          <ac:picMkLst>
            <pc:docMk/>
            <pc:sldMk cId="799910520" sldId="264"/>
            <ac:picMk id="12" creationId="{1FE48CFF-A097-C565-6D10-B338AC054F4A}"/>
          </ac:picMkLst>
        </pc:picChg>
        <pc:picChg chg="del mod">
          <ac:chgData name="Ольга Платонова" userId="b7a68a3ec46e1b54" providerId="LiveId" clId="{1F07ACF5-96D4-4BB6-B0A8-48BFF323F040}" dt="2022-05-31T22:46:13.340" v="8227" actId="478"/>
          <ac:picMkLst>
            <pc:docMk/>
            <pc:sldMk cId="799910520" sldId="264"/>
            <ac:picMk id="12" creationId="{3116CC2B-5407-4CBA-63E5-2263374D69F0}"/>
          </ac:picMkLst>
        </pc:picChg>
        <pc:picChg chg="add del mod">
          <ac:chgData name="Ольга Платонова" userId="b7a68a3ec46e1b54" providerId="LiveId" clId="{1F07ACF5-96D4-4BB6-B0A8-48BFF323F040}" dt="2022-05-26T18:31:48.368" v="717" actId="478"/>
          <ac:picMkLst>
            <pc:docMk/>
            <pc:sldMk cId="799910520" sldId="264"/>
            <ac:picMk id="14" creationId="{C625A28C-B46E-0164-733D-0D4DB0F53DF7}"/>
          </ac:picMkLst>
        </pc:picChg>
        <pc:picChg chg="add del mod">
          <ac:chgData name="Ольга Платонова" userId="b7a68a3ec46e1b54" providerId="LiveId" clId="{1F07ACF5-96D4-4BB6-B0A8-48BFF323F040}" dt="2022-05-28T20:21:07.974" v="4431" actId="478"/>
          <ac:picMkLst>
            <pc:docMk/>
            <pc:sldMk cId="799910520" sldId="264"/>
            <ac:picMk id="16" creationId="{CD9203DB-8F4F-E93F-5A6F-C503F006EAED}"/>
          </ac:picMkLst>
        </pc:picChg>
        <pc:picChg chg="add del mod">
          <ac:chgData name="Ольга Платонова" userId="b7a68a3ec46e1b54" providerId="LiveId" clId="{1F07ACF5-96D4-4BB6-B0A8-48BFF323F040}" dt="2022-05-26T18:37:17.247" v="724" actId="478"/>
          <ac:picMkLst>
            <pc:docMk/>
            <pc:sldMk cId="799910520" sldId="264"/>
            <ac:picMk id="18" creationId="{AB9D43C7-1C0A-51B3-54F5-63E4DB39DA6F}"/>
          </ac:picMkLst>
        </pc:picChg>
      </pc:sldChg>
      <pc:sldChg chg="addSp delSp modSp mod addCm">
        <pc:chgData name="Ольга Платонова" userId="b7a68a3ec46e1b54" providerId="LiveId" clId="{1F07ACF5-96D4-4BB6-B0A8-48BFF323F040}" dt="2022-06-02T11:37:50.550" v="8633" actId="167"/>
        <pc:sldMkLst>
          <pc:docMk/>
          <pc:sldMk cId="2402547047" sldId="266"/>
        </pc:sldMkLst>
        <pc:spChg chg="mod">
          <ac:chgData name="Ольга Платонова" userId="b7a68a3ec46e1b54" providerId="LiveId" clId="{1F07ACF5-96D4-4BB6-B0A8-48BFF323F040}" dt="2022-05-29T23:21:34.679" v="7426" actId="27636"/>
          <ac:spMkLst>
            <pc:docMk/>
            <pc:sldMk cId="2402547047" sldId="266"/>
            <ac:spMk id="2" creationId="{00000000-0000-0000-0000-000000000000}"/>
          </ac:spMkLst>
        </pc:spChg>
        <pc:spChg chg="mod">
          <ac:chgData name="Ольга Платонова" userId="b7a68a3ec46e1b54" providerId="LiveId" clId="{1F07ACF5-96D4-4BB6-B0A8-48BFF323F040}" dt="2022-05-26T18:53:06.030" v="989" actId="404"/>
          <ac:spMkLst>
            <pc:docMk/>
            <pc:sldMk cId="2402547047" sldId="266"/>
            <ac:spMk id="4" creationId="{00000000-0000-0000-0000-000000000000}"/>
          </ac:spMkLst>
        </pc:spChg>
        <pc:spChg chg="add del mod">
          <ac:chgData name="Ольга Платонова" userId="b7a68a3ec46e1b54" providerId="LiveId" clId="{1F07ACF5-96D4-4BB6-B0A8-48BFF323F040}" dt="2022-06-01T00:10:40.425" v="8602" actId="478"/>
          <ac:spMkLst>
            <pc:docMk/>
            <pc:sldMk cId="2402547047" sldId="266"/>
            <ac:spMk id="8" creationId="{D54F2642-CED2-7AA0-A346-6A533FF6792B}"/>
          </ac:spMkLst>
        </pc:spChg>
        <pc:spChg chg="add del mod">
          <ac:chgData name="Ольга Платонова" userId="b7a68a3ec46e1b54" providerId="LiveId" clId="{1F07ACF5-96D4-4BB6-B0A8-48BFF323F040}" dt="2022-06-01T00:10:38.163" v="8600" actId="478"/>
          <ac:spMkLst>
            <pc:docMk/>
            <pc:sldMk cId="2402547047" sldId="266"/>
            <ac:spMk id="9" creationId="{18BA6212-B213-6B23-1A66-0037CE577FF7}"/>
          </ac:spMkLst>
        </pc:spChg>
        <pc:spChg chg="add del mod">
          <ac:chgData name="Ольга Платонова" userId="b7a68a3ec46e1b54" providerId="LiveId" clId="{1F07ACF5-96D4-4BB6-B0A8-48BFF323F040}" dt="2022-05-27T21:44:58.166" v="4075" actId="478"/>
          <ac:spMkLst>
            <pc:docMk/>
            <pc:sldMk cId="2402547047" sldId="266"/>
            <ac:spMk id="9" creationId="{1FE68D13-743F-F616-0442-FAF37F19E36B}"/>
          </ac:spMkLst>
        </pc:spChg>
        <pc:spChg chg="add del mod">
          <ac:chgData name="Ольга Платонова" userId="b7a68a3ec46e1b54" providerId="LiveId" clId="{1F07ACF5-96D4-4BB6-B0A8-48BFF323F040}" dt="2022-05-27T21:33:29.921" v="4058" actId="478"/>
          <ac:spMkLst>
            <pc:docMk/>
            <pc:sldMk cId="2402547047" sldId="266"/>
            <ac:spMk id="10" creationId="{E47E263C-1F3B-9416-3057-6B5C3CF0FB10}"/>
          </ac:spMkLst>
        </pc:spChg>
        <pc:spChg chg="mod">
          <ac:chgData name="Ольга Платонова" userId="b7a68a3ec46e1b54" providerId="LiveId" clId="{1F07ACF5-96D4-4BB6-B0A8-48BFF323F040}" dt="2022-05-31T22:50:19.034" v="8278" actId="1076"/>
          <ac:spMkLst>
            <pc:docMk/>
            <pc:sldMk cId="2402547047" sldId="266"/>
            <ac:spMk id="12" creationId="{B7A0EAC4-F27B-1B1E-14B2-5A00284EF829}"/>
          </ac:spMkLst>
        </pc:spChg>
        <pc:spChg chg="mod">
          <ac:chgData name="Ольга Платонова" userId="b7a68a3ec46e1b54" providerId="LiveId" clId="{1F07ACF5-96D4-4BB6-B0A8-48BFF323F040}" dt="2022-06-01T00:11:50.906" v="8628" actId="20577"/>
          <ac:spMkLst>
            <pc:docMk/>
            <pc:sldMk cId="2402547047" sldId="266"/>
            <ac:spMk id="13" creationId="{D9663851-2F05-7B57-975B-2FF005EBDEFD}"/>
          </ac:spMkLst>
        </pc:spChg>
        <pc:graphicFrameChg chg="add del mod">
          <ac:chgData name="Ольга Платонова" userId="b7a68a3ec46e1b54" providerId="LiveId" clId="{1F07ACF5-96D4-4BB6-B0A8-48BFF323F040}" dt="2022-05-27T21:33:06.866" v="4049" actId="478"/>
          <ac:graphicFrameMkLst>
            <pc:docMk/>
            <pc:sldMk cId="2402547047" sldId="266"/>
            <ac:graphicFrameMk id="3" creationId="{438CFDCC-28C7-E3EA-5E34-1980D319BA32}"/>
          </ac:graphicFrameMkLst>
        </pc:graphicFrameChg>
        <pc:graphicFrameChg chg="add del mod">
          <ac:chgData name="Ольга Платонова" userId="b7a68a3ec46e1b54" providerId="LiveId" clId="{1F07ACF5-96D4-4BB6-B0A8-48BFF323F040}" dt="2022-06-01T00:10:53.747" v="8604" actId="478"/>
          <ac:graphicFrameMkLst>
            <pc:docMk/>
            <pc:sldMk cId="2402547047" sldId="266"/>
            <ac:graphicFrameMk id="3" creationId="{FD962E95-1EAF-3258-F2E9-8729F2C40D14}"/>
          </ac:graphicFrameMkLst>
        </pc:graphicFrameChg>
        <pc:picChg chg="add mod">
          <ac:chgData name="Ольга Платонова" userId="b7a68a3ec46e1b54" providerId="LiveId" clId="{1F07ACF5-96D4-4BB6-B0A8-48BFF323F040}" dt="2022-05-29T23:56:37.070" v="7561" actId="1076"/>
          <ac:picMkLst>
            <pc:docMk/>
            <pc:sldMk cId="2402547047" sldId="266"/>
            <ac:picMk id="5" creationId="{10E9A07C-1763-9B2A-A116-E0082E62462E}"/>
          </ac:picMkLst>
        </pc:picChg>
        <pc:picChg chg="add del mod">
          <ac:chgData name="Ольга Платонова" userId="b7a68a3ec46e1b54" providerId="LiveId" clId="{1F07ACF5-96D4-4BB6-B0A8-48BFF323F040}" dt="2022-05-27T21:33:00.867" v="4047" actId="478"/>
          <ac:picMkLst>
            <pc:docMk/>
            <pc:sldMk cId="2402547047" sldId="266"/>
            <ac:picMk id="5" creationId="{4D2647A5-E8D1-FA06-87A1-E8C5442D0BD7}"/>
          </ac:picMkLst>
        </pc:picChg>
        <pc:picChg chg="add del mod">
          <ac:chgData name="Ольга Платонова" userId="b7a68a3ec46e1b54" providerId="LiveId" clId="{1F07ACF5-96D4-4BB6-B0A8-48BFF323F040}" dt="2022-05-29T12:18:09.881" v="5383" actId="478"/>
          <ac:picMkLst>
            <pc:docMk/>
            <pc:sldMk cId="2402547047" sldId="266"/>
            <ac:picMk id="5" creationId="{B8851B5B-4D54-CA6D-0B0D-1FBE86922FA5}"/>
          </ac:picMkLst>
        </pc:picChg>
        <pc:picChg chg="add del mod">
          <ac:chgData name="Ольга Платонова" userId="b7a68a3ec46e1b54" providerId="LiveId" clId="{1F07ACF5-96D4-4BB6-B0A8-48BFF323F040}" dt="2022-05-27T22:56:58.834" v="4203"/>
          <ac:picMkLst>
            <pc:docMk/>
            <pc:sldMk cId="2402547047" sldId="266"/>
            <ac:picMk id="5" creationId="{E477BBBB-855E-D3DA-A716-18E5B34F4909}"/>
          </ac:picMkLst>
        </pc:picChg>
        <pc:picChg chg="del">
          <ac:chgData name="Ольга Платонова" userId="b7a68a3ec46e1b54" providerId="LiveId" clId="{1F07ACF5-96D4-4BB6-B0A8-48BFF323F040}" dt="2022-05-26T19:19:28.342" v="1180" actId="478"/>
          <ac:picMkLst>
            <pc:docMk/>
            <pc:sldMk cId="2402547047" sldId="266"/>
            <ac:picMk id="6" creationId="{7A41EB1B-E9A5-13F4-A182-E791E376A7AC}"/>
          </ac:picMkLst>
        </pc:picChg>
        <pc:picChg chg="add del mod">
          <ac:chgData name="Ольга Платонова" userId="b7a68a3ec46e1b54" providerId="LiveId" clId="{1F07ACF5-96D4-4BB6-B0A8-48BFF323F040}" dt="2022-05-29T12:39:27.402" v="5844" actId="478"/>
          <ac:picMkLst>
            <pc:docMk/>
            <pc:sldMk cId="2402547047" sldId="266"/>
            <ac:picMk id="6" creationId="{B3FD275C-7C05-EAB3-EB8F-97EE49ADA3BE}"/>
          </ac:picMkLst>
        </pc:picChg>
        <pc:picChg chg="add mod ord">
          <ac:chgData name="Ольга Платонова" userId="b7a68a3ec46e1b54" providerId="LiveId" clId="{1F07ACF5-96D4-4BB6-B0A8-48BFF323F040}" dt="2022-06-02T11:37:50.550" v="8633" actId="167"/>
          <ac:picMkLst>
            <pc:docMk/>
            <pc:sldMk cId="2402547047" sldId="266"/>
            <ac:picMk id="6" creationId="{CFE53CAF-5112-A0C9-32B3-0C7F34630D1A}"/>
          </ac:picMkLst>
        </pc:picChg>
        <pc:picChg chg="add del mod">
          <ac:chgData name="Ольга Платонова" userId="b7a68a3ec46e1b54" providerId="LiveId" clId="{1F07ACF5-96D4-4BB6-B0A8-48BFF323F040}" dt="2022-05-29T13:29:24.968" v="6403" actId="478"/>
          <ac:picMkLst>
            <pc:docMk/>
            <pc:sldMk cId="2402547047" sldId="266"/>
            <ac:picMk id="7" creationId="{05430737-DECB-CCF9-0771-869A0F67290E}"/>
          </ac:picMkLst>
        </pc:picChg>
        <pc:picChg chg="add del mod">
          <ac:chgData name="Ольга Платонова" userId="b7a68a3ec46e1b54" providerId="LiveId" clId="{1F07ACF5-96D4-4BB6-B0A8-48BFF323F040}" dt="2022-05-27T21:44:27.849" v="4065" actId="478"/>
          <ac:picMkLst>
            <pc:docMk/>
            <pc:sldMk cId="2402547047" sldId="266"/>
            <ac:picMk id="7" creationId="{B7CC1BEA-E8A9-161C-B18B-A637E7FE3472}"/>
          </ac:picMkLst>
        </pc:picChg>
        <pc:picChg chg="del mod">
          <ac:chgData name="Ольга Платонова" userId="b7a68a3ec46e1b54" providerId="LiveId" clId="{1F07ACF5-96D4-4BB6-B0A8-48BFF323F040}" dt="2022-05-26T19:21:43.804" v="1257" actId="478"/>
          <ac:picMkLst>
            <pc:docMk/>
            <pc:sldMk cId="2402547047" sldId="266"/>
            <ac:picMk id="8" creationId="{057366AC-88EA-4947-318F-4132A582415E}"/>
          </ac:picMkLst>
        </pc:picChg>
        <pc:picChg chg="add del mod">
          <ac:chgData name="Ольга Платонова" userId="b7a68a3ec46e1b54" providerId="LiveId" clId="{1F07ACF5-96D4-4BB6-B0A8-48BFF323F040}" dt="2022-06-01T00:10:38.945" v="8601" actId="478"/>
          <ac:picMkLst>
            <pc:docMk/>
            <pc:sldMk cId="2402547047" sldId="266"/>
            <ac:picMk id="10" creationId="{3FEB745E-7155-1A52-5B94-94CDA90D95DD}"/>
          </ac:picMkLst>
        </pc:picChg>
        <pc:picChg chg="add del mod">
          <ac:chgData name="Ольга Платонова" userId="b7a68a3ec46e1b54" providerId="LiveId" clId="{1F07ACF5-96D4-4BB6-B0A8-48BFF323F040}" dt="2022-05-27T23:08:10.986" v="4211" actId="478"/>
          <ac:picMkLst>
            <pc:docMk/>
            <pc:sldMk cId="2402547047" sldId="266"/>
            <ac:picMk id="11" creationId="{35EB8F00-4603-F685-1BBF-1EA5425FB663}"/>
          </ac:picMkLst>
        </pc:picChg>
        <pc:picChg chg="add del mod">
          <ac:chgData name="Ольга Платонова" userId="b7a68a3ec46e1b54" providerId="LiveId" clId="{1F07ACF5-96D4-4BB6-B0A8-48BFF323F040}" dt="2022-05-29T12:47:40.599" v="5849" actId="478"/>
          <ac:picMkLst>
            <pc:docMk/>
            <pc:sldMk cId="2402547047" sldId="266"/>
            <ac:picMk id="11" creationId="{4C7CD8B2-DF60-A74B-2A19-3F2754E86297}"/>
          </ac:picMkLst>
        </pc:picChg>
        <pc:picChg chg="add del mod">
          <ac:chgData name="Ольга Платонова" userId="b7a68a3ec46e1b54" providerId="LiveId" clId="{1F07ACF5-96D4-4BB6-B0A8-48BFF323F040}" dt="2022-05-27T21:33:27.686" v="4056" actId="478"/>
          <ac:picMkLst>
            <pc:docMk/>
            <pc:sldMk cId="2402547047" sldId="266"/>
            <ac:picMk id="12" creationId="{9CEB407D-9E51-BBF1-2E0E-3B5485ECE3CE}"/>
          </ac:picMkLst>
        </pc:picChg>
        <pc:picChg chg="add del mod">
          <ac:chgData name="Ольга Платонова" userId="b7a68a3ec46e1b54" providerId="LiveId" clId="{1F07ACF5-96D4-4BB6-B0A8-48BFF323F040}" dt="2022-05-29T12:50:51.435" v="5866" actId="478"/>
          <ac:picMkLst>
            <pc:docMk/>
            <pc:sldMk cId="2402547047" sldId="266"/>
            <ac:picMk id="13" creationId="{DF520CA0-53D5-64FC-FC98-1BBE1D5381DB}"/>
          </ac:picMkLst>
        </pc:picChg>
        <pc:picChg chg="add del mod">
          <ac:chgData name="Ольга Платонова" userId="b7a68a3ec46e1b54" providerId="LiveId" clId="{1F07ACF5-96D4-4BB6-B0A8-48BFF323F040}" dt="2022-05-29T15:13:44.310" v="7289" actId="478"/>
          <ac:picMkLst>
            <pc:docMk/>
            <pc:sldMk cId="2402547047" sldId="266"/>
            <ac:picMk id="15" creationId="{4681BC7B-53BD-AC7F-C6EE-D94E5D66820F}"/>
          </ac:picMkLst>
        </pc:picChg>
        <pc:picChg chg="mod">
          <ac:chgData name="Ольга Платонова" userId="b7a68a3ec46e1b54" providerId="LiveId" clId="{1F07ACF5-96D4-4BB6-B0A8-48BFF323F040}" dt="2022-05-31T22:50:16.204" v="8277" actId="1076"/>
          <ac:picMkLst>
            <pc:docMk/>
            <pc:sldMk cId="2402547047" sldId="266"/>
            <ac:picMk id="16" creationId="{8470F999-7346-24CA-3F47-E0E57ADC50B4}"/>
          </ac:picMkLst>
        </pc:picChg>
        <pc:cxnChg chg="add del mod">
          <ac:chgData name="Ольга Платонова" userId="b7a68a3ec46e1b54" providerId="LiveId" clId="{1F07ACF5-96D4-4BB6-B0A8-48BFF323F040}" dt="2022-05-27T21:33:31.344" v="4059" actId="478"/>
          <ac:cxnSpMkLst>
            <pc:docMk/>
            <pc:sldMk cId="2402547047" sldId="266"/>
            <ac:cxnSpMk id="14" creationId="{8BF3890D-A7B0-CF9B-0C21-7A7B8BCE8E85}"/>
          </ac:cxnSpMkLst>
        </pc:cxnChg>
        <pc:cxnChg chg="add del mod">
          <ac:chgData name="Ольга Платонова" userId="b7a68a3ec46e1b54" providerId="LiveId" clId="{1F07ACF5-96D4-4BB6-B0A8-48BFF323F040}" dt="2022-05-29T15:05:39.041" v="7288" actId="478"/>
          <ac:cxnSpMkLst>
            <pc:docMk/>
            <pc:sldMk cId="2402547047" sldId="266"/>
            <ac:cxnSpMk id="17" creationId="{328C179F-D6E3-71A3-B181-F29BE69A2418}"/>
          </ac:cxnSpMkLst>
        </pc:cxnChg>
      </pc:sldChg>
      <pc:sldChg chg="addSp delSp modSp mod addCm">
        <pc:chgData name="Ольга Платонова" userId="b7a68a3ec46e1b54" providerId="LiveId" clId="{1F07ACF5-96D4-4BB6-B0A8-48BFF323F040}" dt="2022-06-01T17:26:46.887" v="8631" actId="1076"/>
        <pc:sldMkLst>
          <pc:docMk/>
          <pc:sldMk cId="2523793028" sldId="267"/>
        </pc:sldMkLst>
        <pc:spChg chg="mod">
          <ac:chgData name="Ольга Платонова" userId="b7a68a3ec46e1b54" providerId="LiveId" clId="{1F07ACF5-96D4-4BB6-B0A8-48BFF323F040}" dt="2022-05-29T13:26:42.192" v="6363" actId="20577"/>
          <ac:spMkLst>
            <pc:docMk/>
            <pc:sldMk cId="2523793028" sldId="267"/>
            <ac:spMk id="2" creationId="{30505BF2-F2EA-7304-42D9-E0BF2AB2CE95}"/>
          </ac:spMkLst>
        </pc:spChg>
        <pc:spChg chg="mod">
          <ac:chgData name="Ольга Платонова" userId="b7a68a3ec46e1b54" providerId="LiveId" clId="{1F07ACF5-96D4-4BB6-B0A8-48BFF323F040}" dt="2022-05-26T18:53:22.618" v="993" actId="403"/>
          <ac:spMkLst>
            <pc:docMk/>
            <pc:sldMk cId="2523793028" sldId="267"/>
            <ac:spMk id="4" creationId="{98046C4B-34C3-148D-1730-53705A1E856F}"/>
          </ac:spMkLst>
        </pc:spChg>
        <pc:spChg chg="add mod">
          <ac:chgData name="Ольга Платонова" userId="b7a68a3ec46e1b54" providerId="LiveId" clId="{1F07ACF5-96D4-4BB6-B0A8-48BFF323F040}" dt="2022-05-31T23:17:45.942" v="8459" actId="1076"/>
          <ac:spMkLst>
            <pc:docMk/>
            <pc:sldMk cId="2523793028" sldId="267"/>
            <ac:spMk id="5" creationId="{DAF376B3-C676-E5B2-53ED-70591D7DA52A}"/>
          </ac:spMkLst>
        </pc:spChg>
        <pc:spChg chg="add del mod">
          <ac:chgData name="Ольга Платонова" userId="b7a68a3ec46e1b54" providerId="LiveId" clId="{1F07ACF5-96D4-4BB6-B0A8-48BFF323F040}" dt="2022-05-31T23:13:31.319" v="8298" actId="478"/>
          <ac:spMkLst>
            <pc:docMk/>
            <pc:sldMk cId="2523793028" sldId="267"/>
            <ac:spMk id="6" creationId="{15E0AB59-92AF-24D5-1021-407BBF34C634}"/>
          </ac:spMkLst>
        </pc:spChg>
        <pc:spChg chg="add mod">
          <ac:chgData name="Ольга Платонова" userId="b7a68a3ec46e1b54" providerId="LiveId" clId="{1F07ACF5-96D4-4BB6-B0A8-48BFF323F040}" dt="2022-05-29T13:26:01.830" v="6351" actId="1076"/>
          <ac:spMkLst>
            <pc:docMk/>
            <pc:sldMk cId="2523793028" sldId="267"/>
            <ac:spMk id="6" creationId="{841A3843-FCC6-6434-4328-538236790DF0}"/>
          </ac:spMkLst>
        </pc:spChg>
        <pc:spChg chg="add del mod">
          <ac:chgData name="Ольга Платонова" userId="b7a68a3ec46e1b54" providerId="LiveId" clId="{1F07ACF5-96D4-4BB6-B0A8-48BFF323F040}" dt="2022-05-27T19:07:44.409" v="2743" actId="478"/>
          <ac:spMkLst>
            <pc:docMk/>
            <pc:sldMk cId="2523793028" sldId="267"/>
            <ac:spMk id="7" creationId="{3370C315-62A7-7D88-7419-DBAAA7EACBCD}"/>
          </ac:spMkLst>
        </pc:spChg>
        <pc:spChg chg="add del mod">
          <ac:chgData name="Ольга Платонова" userId="b7a68a3ec46e1b54" providerId="LiveId" clId="{1F07ACF5-96D4-4BB6-B0A8-48BFF323F040}" dt="2022-05-28T22:40:44.269" v="4855" actId="478"/>
          <ac:spMkLst>
            <pc:docMk/>
            <pc:sldMk cId="2523793028" sldId="267"/>
            <ac:spMk id="8" creationId="{4C010AE0-A05C-7E18-16A5-F2D686212F65}"/>
          </ac:spMkLst>
        </pc:spChg>
        <pc:graphicFrameChg chg="mod">
          <ac:chgData name="Ольга Платонова" userId="b7a68a3ec46e1b54" providerId="LiveId" clId="{1F07ACF5-96D4-4BB6-B0A8-48BFF323F040}" dt="2022-05-29T23:19:20.794" v="7418"/>
          <ac:graphicFrameMkLst>
            <pc:docMk/>
            <pc:sldMk cId="2523793028" sldId="267"/>
            <ac:graphicFrameMk id="5" creationId="{95A65DD9-1CAC-4A94-E8D3-61676FE2B0A4}"/>
          </ac:graphicFrameMkLst>
        </pc:graphicFrameChg>
        <pc:graphicFrameChg chg="mod">
          <ac:chgData name="Ольга Платонова" userId="b7a68a3ec46e1b54" providerId="LiveId" clId="{1F07ACF5-96D4-4BB6-B0A8-48BFF323F040}" dt="2022-06-01T17:26:46.887" v="8631" actId="1076"/>
          <ac:graphicFrameMkLst>
            <pc:docMk/>
            <pc:sldMk cId="2523793028" sldId="267"/>
            <ac:graphicFrameMk id="8" creationId="{00000000-0008-0000-0000-000002000000}"/>
          </ac:graphicFrameMkLst>
        </pc:graphicFrameChg>
      </pc:sldChg>
      <pc:sldChg chg="addSp delSp modSp mod addCm">
        <pc:chgData name="Ольга Платонова" userId="b7a68a3ec46e1b54" providerId="LiveId" clId="{1F07ACF5-96D4-4BB6-B0A8-48BFF323F040}" dt="2022-06-02T11:28:43.232" v="8632" actId="1076"/>
        <pc:sldMkLst>
          <pc:docMk/>
          <pc:sldMk cId="60974364" sldId="268"/>
        </pc:sldMkLst>
        <pc:spChg chg="mod">
          <ac:chgData name="Ольга Платонова" userId="b7a68a3ec46e1b54" providerId="LiveId" clId="{1F07ACF5-96D4-4BB6-B0A8-48BFF323F040}" dt="2022-06-02T11:28:43.232" v="8632" actId="1076"/>
          <ac:spMkLst>
            <pc:docMk/>
            <pc:sldMk cId="60974364" sldId="268"/>
            <ac:spMk id="2" creationId="{4C78D7F3-9124-6A66-4328-E2A1C351120A}"/>
          </ac:spMkLst>
        </pc:spChg>
        <pc:spChg chg="add mod">
          <ac:chgData name="Ольга Платонова" userId="b7a68a3ec46e1b54" providerId="LiveId" clId="{1F07ACF5-96D4-4BB6-B0A8-48BFF323F040}" dt="2022-06-01T17:26:41.055" v="8630" actId="1076"/>
          <ac:spMkLst>
            <pc:docMk/>
            <pc:sldMk cId="60974364" sldId="268"/>
            <ac:spMk id="3" creationId="{6DEC9AD4-B7AB-5197-C560-AADF11A3E07A}"/>
          </ac:spMkLst>
        </pc:spChg>
        <pc:spChg chg="del">
          <ac:chgData name="Ольга Платонова" userId="b7a68a3ec46e1b54" providerId="LiveId" clId="{1F07ACF5-96D4-4BB6-B0A8-48BFF323F040}" dt="2022-05-26T19:48:11.732" v="1398" actId="478"/>
          <ac:spMkLst>
            <pc:docMk/>
            <pc:sldMk cId="60974364" sldId="268"/>
            <ac:spMk id="3" creationId="{C0E16824-5E25-37AB-DED0-961B0577D3C1}"/>
          </ac:spMkLst>
        </pc:spChg>
        <pc:spChg chg="mod">
          <ac:chgData name="Ольга Платонова" userId="b7a68a3ec46e1b54" providerId="LiveId" clId="{1F07ACF5-96D4-4BB6-B0A8-48BFF323F040}" dt="2022-05-26T18:53:28.842" v="997" actId="403"/>
          <ac:spMkLst>
            <pc:docMk/>
            <pc:sldMk cId="60974364" sldId="268"/>
            <ac:spMk id="4" creationId="{1DFEFE13-CFA3-FB79-36C8-6E9A56E8A614}"/>
          </ac:spMkLst>
        </pc:spChg>
        <pc:spChg chg="add mod">
          <ac:chgData name="Ольга Платонова" userId="b7a68a3ec46e1b54" providerId="LiveId" clId="{1F07ACF5-96D4-4BB6-B0A8-48BFF323F040}" dt="2022-05-29T23:34:03.286" v="7504" actId="2"/>
          <ac:spMkLst>
            <pc:docMk/>
            <pc:sldMk cId="60974364" sldId="268"/>
            <ac:spMk id="7" creationId="{83653DF7-8A99-3665-B061-487A9119DB45}"/>
          </ac:spMkLst>
        </pc:spChg>
        <pc:graphicFrameChg chg="add del mod ord">
          <ac:chgData name="Ольга Платонова" userId="b7a68a3ec46e1b54" providerId="LiveId" clId="{1F07ACF5-96D4-4BB6-B0A8-48BFF323F040}" dt="2022-05-31T19:01:50.055" v="8122" actId="478"/>
          <ac:graphicFrameMkLst>
            <pc:docMk/>
            <pc:sldMk cId="60974364" sldId="268"/>
            <ac:graphicFrameMk id="5" creationId="{505E0E97-3FFC-0CC6-A245-8ABC29834877}"/>
          </ac:graphicFrameMkLst>
        </pc:graphicFrameChg>
        <pc:graphicFrameChg chg="mod">
          <ac:chgData name="Ольга Платонова" userId="b7a68a3ec46e1b54" providerId="LiveId" clId="{1F07ACF5-96D4-4BB6-B0A8-48BFF323F040}" dt="2022-05-29T23:18:29.741" v="7407"/>
          <ac:graphicFrameMkLst>
            <pc:docMk/>
            <pc:sldMk cId="60974364" sldId="268"/>
            <ac:graphicFrameMk id="5" creationId="{EBE3C923-F928-7B57-C79F-7A333B40D695}"/>
          </ac:graphicFrameMkLst>
        </pc:graphicFrameChg>
        <pc:graphicFrameChg chg="mod ord">
          <ac:chgData name="Ольга Платонова" userId="b7a68a3ec46e1b54" providerId="LiveId" clId="{1F07ACF5-96D4-4BB6-B0A8-48BFF323F040}" dt="2022-06-01T17:26:36.977" v="8629" actId="1076"/>
          <ac:graphicFrameMkLst>
            <pc:docMk/>
            <pc:sldMk cId="60974364" sldId="268"/>
            <ac:graphicFrameMk id="6" creationId="{00000000-0008-0000-0000-000003000000}"/>
          </ac:graphicFrameMkLst>
        </pc:graphicFrameChg>
        <pc:graphicFrameChg chg="add del mod">
          <ac:chgData name="Ольга Платонова" userId="b7a68a3ec46e1b54" providerId="LiveId" clId="{1F07ACF5-96D4-4BB6-B0A8-48BFF323F040}" dt="2022-05-31T23:18:23.395" v="8482" actId="478"/>
          <ac:graphicFrameMkLst>
            <pc:docMk/>
            <pc:sldMk cId="60974364" sldId="268"/>
            <ac:graphicFrameMk id="7" creationId="{DC4A814C-FC3D-040A-4077-F716B569043B}"/>
          </ac:graphicFrameMkLst>
        </pc:graphicFrameChg>
      </pc:sldChg>
      <pc:sldChg chg="addSp modSp mod addCm">
        <pc:chgData name="Ольга Платонова" userId="b7a68a3ec46e1b54" providerId="LiveId" clId="{1F07ACF5-96D4-4BB6-B0A8-48BFF323F040}" dt="2022-05-31T23:21:46.694" v="8568" actId="20577"/>
        <pc:sldMkLst>
          <pc:docMk/>
          <pc:sldMk cId="249996658" sldId="269"/>
        </pc:sldMkLst>
        <pc:spChg chg="mod">
          <ac:chgData name="Ольга Платонова" userId="b7a68a3ec46e1b54" providerId="LiveId" clId="{1F07ACF5-96D4-4BB6-B0A8-48BFF323F040}" dt="2022-05-31T23:21:46.694" v="8568" actId="20577"/>
          <ac:spMkLst>
            <pc:docMk/>
            <pc:sldMk cId="249996658" sldId="269"/>
            <ac:spMk id="2" creationId="{9532C2C3-E4BE-163C-72F9-D9CAD045A947}"/>
          </ac:spMkLst>
        </pc:spChg>
        <pc:spChg chg="mod">
          <ac:chgData name="Ольга Платонова" userId="b7a68a3ec46e1b54" providerId="LiveId" clId="{1F07ACF5-96D4-4BB6-B0A8-48BFF323F040}" dt="2022-05-26T18:54:47.011" v="1015" actId="403"/>
          <ac:spMkLst>
            <pc:docMk/>
            <pc:sldMk cId="249996658" sldId="269"/>
            <ac:spMk id="4" creationId="{E44336FF-BC33-7F78-9784-D11B5478C01B}"/>
          </ac:spMkLst>
        </pc:spChg>
        <pc:spChg chg="add mod">
          <ac:chgData name="Ольга Платонова" userId="b7a68a3ec46e1b54" providerId="LiveId" clId="{1F07ACF5-96D4-4BB6-B0A8-48BFF323F040}" dt="2022-05-29T13:57:54.767" v="6979" actId="20577"/>
          <ac:spMkLst>
            <pc:docMk/>
            <pc:sldMk cId="249996658" sldId="269"/>
            <ac:spMk id="6" creationId="{CAA3A705-E47D-C243-26D0-987134F29618}"/>
          </ac:spMkLst>
        </pc:spChg>
        <pc:graphicFrameChg chg="mod modGraphic">
          <ac:chgData name="Ольга Платонова" userId="b7a68a3ec46e1b54" providerId="LiveId" clId="{1F07ACF5-96D4-4BB6-B0A8-48BFF323F040}" dt="2022-05-29T13:55:11.651" v="6913" actId="1076"/>
          <ac:graphicFrameMkLst>
            <pc:docMk/>
            <pc:sldMk cId="249996658" sldId="269"/>
            <ac:graphicFrameMk id="5" creationId="{3A77AE66-D4B3-9651-BDDA-11203D4C2BF2}"/>
          </ac:graphicFrameMkLst>
        </pc:graphicFrameChg>
      </pc:sldChg>
      <pc:sldChg chg="addSp delSp modSp mod">
        <pc:chgData name="Ольга Платонова" userId="b7a68a3ec46e1b54" providerId="LiveId" clId="{1F07ACF5-96D4-4BB6-B0A8-48BFF323F040}" dt="2022-05-29T23:35:23.623" v="7512" actId="2"/>
        <pc:sldMkLst>
          <pc:docMk/>
          <pc:sldMk cId="303095163" sldId="270"/>
        </pc:sldMkLst>
        <pc:spChg chg="mod">
          <ac:chgData name="Ольга Платонова" userId="b7a68a3ec46e1b54" providerId="LiveId" clId="{1F07ACF5-96D4-4BB6-B0A8-48BFF323F040}" dt="2022-05-26T20:36:06.904" v="1449" actId="2711"/>
          <ac:spMkLst>
            <pc:docMk/>
            <pc:sldMk cId="303095163" sldId="270"/>
            <ac:spMk id="2" creationId="{1D36A2B7-D852-C543-6D37-420E736F51A9}"/>
          </ac:spMkLst>
        </pc:spChg>
        <pc:spChg chg="mod">
          <ac:chgData name="Ольга Платонова" userId="b7a68a3ec46e1b54" providerId="LiveId" clId="{1F07ACF5-96D4-4BB6-B0A8-48BFF323F040}" dt="2022-05-29T23:35:23.623" v="7512" actId="2"/>
          <ac:spMkLst>
            <pc:docMk/>
            <pc:sldMk cId="303095163" sldId="270"/>
            <ac:spMk id="3" creationId="{41F6EEFA-EC25-8EE4-A90E-5B607A704E5A}"/>
          </ac:spMkLst>
        </pc:spChg>
        <pc:spChg chg="mod">
          <ac:chgData name="Ольга Платонова" userId="b7a68a3ec46e1b54" providerId="LiveId" clId="{1F07ACF5-96D4-4BB6-B0A8-48BFF323F040}" dt="2022-05-26T18:54:39.360" v="1011" actId="403"/>
          <ac:spMkLst>
            <pc:docMk/>
            <pc:sldMk cId="303095163" sldId="270"/>
            <ac:spMk id="4" creationId="{7B36AD4C-CEF1-8305-1FE2-6761C70C9193}"/>
          </ac:spMkLst>
        </pc:spChg>
        <pc:spChg chg="add mod">
          <ac:chgData name="Ольга Платонова" userId="b7a68a3ec46e1b54" providerId="LiveId" clId="{1F07ACF5-96D4-4BB6-B0A8-48BFF323F040}" dt="2022-05-26T22:06:38.900" v="1929" actId="2"/>
          <ac:spMkLst>
            <pc:docMk/>
            <pc:sldMk cId="303095163" sldId="270"/>
            <ac:spMk id="6" creationId="{FBF91DF1-CFD0-DBDA-7850-6C58D17F8C53}"/>
          </ac:spMkLst>
        </pc:spChg>
        <pc:spChg chg="add del mod">
          <ac:chgData name="Ольга Платонова" userId="b7a68a3ec46e1b54" providerId="LiveId" clId="{1F07ACF5-96D4-4BB6-B0A8-48BFF323F040}" dt="2022-05-27T19:21:21.697" v="3010" actId="478"/>
          <ac:spMkLst>
            <pc:docMk/>
            <pc:sldMk cId="303095163" sldId="270"/>
            <ac:spMk id="8" creationId="{3769DCA8-E747-35F1-1DB0-4332AE0F59BB}"/>
          </ac:spMkLst>
        </pc:spChg>
      </pc:sldChg>
      <pc:sldChg chg="modSp mod">
        <pc:chgData name="Ольга Платонова" userId="b7a68a3ec46e1b54" providerId="LiveId" clId="{1F07ACF5-96D4-4BB6-B0A8-48BFF323F040}" dt="2022-05-29T23:33:41.432" v="7501" actId="313"/>
        <pc:sldMkLst>
          <pc:docMk/>
          <pc:sldMk cId="1859900911" sldId="271"/>
        </pc:sldMkLst>
        <pc:spChg chg="mod">
          <ac:chgData name="Ольга Платонова" userId="b7a68a3ec46e1b54" providerId="LiveId" clId="{1F07ACF5-96D4-4BB6-B0A8-48BFF323F040}" dt="2022-05-26T20:46:56.982" v="1614" actId="2711"/>
          <ac:spMkLst>
            <pc:docMk/>
            <pc:sldMk cId="1859900911" sldId="271"/>
            <ac:spMk id="2" creationId="{A49FDCF9-33F6-9A58-163D-3B9793758077}"/>
          </ac:spMkLst>
        </pc:spChg>
        <pc:spChg chg="mod">
          <ac:chgData name="Ольга Платонова" userId="b7a68a3ec46e1b54" providerId="LiveId" clId="{1F07ACF5-96D4-4BB6-B0A8-48BFF323F040}" dt="2022-05-29T23:33:41.432" v="7501" actId="313"/>
          <ac:spMkLst>
            <pc:docMk/>
            <pc:sldMk cId="1859900911" sldId="271"/>
            <ac:spMk id="3" creationId="{50A45DFC-5C05-BD2C-A832-FB0FB2A944F4}"/>
          </ac:spMkLst>
        </pc:spChg>
        <pc:spChg chg="mod">
          <ac:chgData name="Ольга Платонова" userId="b7a68a3ec46e1b54" providerId="LiveId" clId="{1F07ACF5-96D4-4BB6-B0A8-48BFF323F040}" dt="2022-05-26T18:54:32.515" v="1007" actId="403"/>
          <ac:spMkLst>
            <pc:docMk/>
            <pc:sldMk cId="1859900911" sldId="271"/>
            <ac:spMk id="4" creationId="{BC21034C-333E-7EA2-09FA-D525BF192B74}"/>
          </ac:spMkLst>
        </pc:spChg>
      </pc:sldChg>
      <pc:sldChg chg="addSp delSp modSp add del mod delCm modCm">
        <pc:chgData name="Ольга Платонова" userId="b7a68a3ec46e1b54" providerId="LiveId" clId="{1F07ACF5-96D4-4BB6-B0A8-48BFF323F040}" dt="2022-05-28T19:52:46.688" v="4270" actId="47"/>
        <pc:sldMkLst>
          <pc:docMk/>
          <pc:sldMk cId="612401859" sldId="272"/>
        </pc:sldMkLst>
        <pc:spChg chg="mod">
          <ac:chgData name="Ольга Платонова" userId="b7a68a3ec46e1b54" providerId="LiveId" clId="{1F07ACF5-96D4-4BB6-B0A8-48BFF323F040}" dt="2022-05-26T16:43:41.433" v="485" actId="20577"/>
          <ac:spMkLst>
            <pc:docMk/>
            <pc:sldMk cId="612401859" sldId="272"/>
            <ac:spMk id="2" creationId="{00000000-0000-0000-0000-000000000000}"/>
          </ac:spMkLst>
        </pc:spChg>
        <pc:spChg chg="add del mod">
          <ac:chgData name="Ольга Платонова" userId="b7a68a3ec46e1b54" providerId="LiveId" clId="{1F07ACF5-96D4-4BB6-B0A8-48BFF323F040}" dt="2022-05-26T16:43:56.748" v="488" actId="478"/>
          <ac:spMkLst>
            <pc:docMk/>
            <pc:sldMk cId="612401859" sldId="272"/>
            <ac:spMk id="6" creationId="{5DA579B4-9F9E-0BA7-26C2-17A6E855ED11}"/>
          </ac:spMkLst>
        </pc:spChg>
        <pc:spChg chg="del">
          <ac:chgData name="Ольга Платонова" userId="b7a68a3ec46e1b54" providerId="LiveId" clId="{1F07ACF5-96D4-4BB6-B0A8-48BFF323F040}" dt="2022-05-26T16:43:58.989" v="489" actId="478"/>
          <ac:spMkLst>
            <pc:docMk/>
            <pc:sldMk cId="612401859" sldId="272"/>
            <ac:spMk id="7" creationId="{75ADA113-DC39-6365-BA19-1217069D81E3}"/>
          </ac:spMkLst>
        </pc:spChg>
        <pc:spChg chg="add del mod">
          <ac:chgData name="Ольга Платонова" userId="b7a68a3ec46e1b54" providerId="LiveId" clId="{1F07ACF5-96D4-4BB6-B0A8-48BFF323F040}" dt="2022-05-27T17:52:25.374" v="2301"/>
          <ac:spMkLst>
            <pc:docMk/>
            <pc:sldMk cId="612401859" sldId="272"/>
            <ac:spMk id="8" creationId="{4461832A-C532-3724-CE35-B34006395F7F}"/>
          </ac:spMkLst>
        </pc:spChg>
        <pc:spChg chg="add del">
          <ac:chgData name="Ольга Платонова" userId="b7a68a3ec46e1b54" providerId="LiveId" clId="{1F07ACF5-96D4-4BB6-B0A8-48BFF323F040}" dt="2022-05-26T16:44:23.394" v="494" actId="22"/>
          <ac:spMkLst>
            <pc:docMk/>
            <pc:sldMk cId="612401859" sldId="272"/>
            <ac:spMk id="10" creationId="{9417DCC0-1BB7-2A9C-3A3E-F78B567E0438}"/>
          </ac:spMkLst>
        </pc:spChg>
        <pc:spChg chg="del">
          <ac:chgData name="Ольга Платонова" userId="b7a68a3ec46e1b54" providerId="LiveId" clId="{1F07ACF5-96D4-4BB6-B0A8-48BFF323F040}" dt="2022-05-26T16:44:00.246" v="490" actId="478"/>
          <ac:spMkLst>
            <pc:docMk/>
            <pc:sldMk cId="612401859" sldId="272"/>
            <ac:spMk id="11" creationId="{CC44C7D7-5CF8-B4B0-413C-EE04B11C1BFE}"/>
          </ac:spMkLst>
        </pc:spChg>
        <pc:spChg chg="add del mod">
          <ac:chgData name="Ольга Платонова" userId="b7a68a3ec46e1b54" providerId="LiveId" clId="{1F07ACF5-96D4-4BB6-B0A8-48BFF323F040}" dt="2022-05-26T16:55:20.556" v="616" actId="478"/>
          <ac:spMkLst>
            <pc:docMk/>
            <pc:sldMk cId="612401859" sldId="272"/>
            <ac:spMk id="13" creationId="{3458F0EB-DE85-4C9B-D93E-68728FD3E221}"/>
          </ac:spMkLst>
        </pc:spChg>
        <pc:spChg chg="add del mod">
          <ac:chgData name="Ольга Платонова" userId="b7a68a3ec46e1b54" providerId="LiveId" clId="{1F07ACF5-96D4-4BB6-B0A8-48BFF323F040}" dt="2022-05-28T19:52:24.796" v="4265" actId="478"/>
          <ac:spMkLst>
            <pc:docMk/>
            <pc:sldMk cId="612401859" sldId="272"/>
            <ac:spMk id="15" creationId="{E667541D-299D-41CF-3769-143D6E9120DA}"/>
          </ac:spMkLst>
        </pc:spChg>
        <pc:spChg chg="add del mod">
          <ac:chgData name="Ольга Платонова" userId="b7a68a3ec46e1b54" providerId="LiveId" clId="{1F07ACF5-96D4-4BB6-B0A8-48BFF323F040}" dt="2022-05-28T19:52:26.750" v="4266" actId="478"/>
          <ac:spMkLst>
            <pc:docMk/>
            <pc:sldMk cId="612401859" sldId="272"/>
            <ac:spMk id="16" creationId="{F41FA174-3753-2090-6794-E33199A1DF5B}"/>
          </ac:spMkLst>
        </pc:spChg>
        <pc:graphicFrameChg chg="del">
          <ac:chgData name="Ольга Платонова" userId="b7a68a3ec46e1b54" providerId="LiveId" clId="{1F07ACF5-96D4-4BB6-B0A8-48BFF323F040}" dt="2022-05-26T16:43:51.051" v="487" actId="478"/>
          <ac:graphicFrameMkLst>
            <pc:docMk/>
            <pc:sldMk cId="612401859" sldId="272"/>
            <ac:graphicFrameMk id="5" creationId="{00000000-0000-0000-0000-000000000000}"/>
          </ac:graphicFrameMkLst>
        </pc:graphicFrameChg>
        <pc:graphicFrameChg chg="add mod modGraphic">
          <ac:chgData name="Ольга Платонова" userId="b7a68a3ec46e1b54" providerId="LiveId" clId="{1F07ACF5-96D4-4BB6-B0A8-48BFF323F040}" dt="2022-05-27T17:58:25.377" v="2358" actId="1076"/>
          <ac:graphicFrameMkLst>
            <pc:docMk/>
            <pc:sldMk cId="612401859" sldId="272"/>
            <ac:graphicFrameMk id="9" creationId="{760CD65D-A072-B8A1-B0E7-A274661AF3DE}"/>
          </ac:graphicFrameMkLst>
        </pc:graphicFrameChg>
      </pc:sldChg>
      <pc:sldChg chg="add del">
        <pc:chgData name="Ольга Платонова" userId="b7a68a3ec46e1b54" providerId="LiveId" clId="{1F07ACF5-96D4-4BB6-B0A8-48BFF323F040}" dt="2022-05-26T16:35:28.487" v="319" actId="47"/>
        <pc:sldMkLst>
          <pc:docMk/>
          <pc:sldMk cId="1024388224" sldId="272"/>
        </pc:sldMkLst>
      </pc:sldChg>
      <pc:sldChg chg="new del">
        <pc:chgData name="Ольга Платонова" userId="b7a68a3ec46e1b54" providerId="LiveId" clId="{1F07ACF5-96D4-4BB6-B0A8-48BFF323F040}" dt="2022-05-26T15:38:13.667" v="225" actId="47"/>
        <pc:sldMkLst>
          <pc:docMk/>
          <pc:sldMk cId="2846990305" sldId="272"/>
        </pc:sldMkLst>
      </pc:sldChg>
      <pc:sldChg chg="addSp delSp modSp add mod addCm modCm">
        <pc:chgData name="Ольга Платонова" userId="b7a68a3ec46e1b54" providerId="LiveId" clId="{1F07ACF5-96D4-4BB6-B0A8-48BFF323F040}" dt="2022-05-31T18:48:48.113" v="8057" actId="1076"/>
        <pc:sldMkLst>
          <pc:docMk/>
          <pc:sldMk cId="3515134166" sldId="273"/>
        </pc:sldMkLst>
        <pc:spChg chg="mod">
          <ac:chgData name="Ольга Платонова" userId="b7a68a3ec46e1b54" providerId="LiveId" clId="{1F07ACF5-96D4-4BB6-B0A8-48BFF323F040}" dt="2022-05-27T18:17:49.038" v="2585"/>
          <ac:spMkLst>
            <pc:docMk/>
            <pc:sldMk cId="3515134166" sldId="273"/>
            <ac:spMk id="2" creationId="{00000000-0000-0000-0000-000000000000}"/>
          </ac:spMkLst>
        </pc:spChg>
        <pc:spChg chg="del">
          <ac:chgData name="Ольга Платонова" userId="b7a68a3ec46e1b54" providerId="LiveId" clId="{1F07ACF5-96D4-4BB6-B0A8-48BFF323F040}" dt="2022-05-26T18:58:34.964" v="1018" actId="478"/>
          <ac:spMkLst>
            <pc:docMk/>
            <pc:sldMk cId="3515134166" sldId="273"/>
            <ac:spMk id="7" creationId="{00000000-0000-0000-0000-000000000000}"/>
          </ac:spMkLst>
        </pc:spChg>
        <pc:picChg chg="add del mod">
          <ac:chgData name="Ольга Платонова" userId="b7a68a3ec46e1b54" providerId="LiveId" clId="{1F07ACF5-96D4-4BB6-B0A8-48BFF323F040}" dt="2022-05-31T18:48:24.373" v="8050" actId="478"/>
          <ac:picMkLst>
            <pc:docMk/>
            <pc:sldMk cId="3515134166" sldId="273"/>
            <ac:picMk id="5" creationId="{DF4EA37F-5816-6921-7401-E900B8B2D2BA}"/>
          </ac:picMkLst>
        </pc:picChg>
        <pc:picChg chg="add del mod">
          <ac:chgData name="Ольга Платонова" userId="b7a68a3ec46e1b54" providerId="LiveId" clId="{1F07ACF5-96D4-4BB6-B0A8-48BFF323F040}" dt="2022-05-29T11:38:57.867" v="5375" actId="478"/>
          <ac:picMkLst>
            <pc:docMk/>
            <pc:sldMk cId="3515134166" sldId="273"/>
            <ac:picMk id="5" creationId="{F2075A1D-F396-56A4-4A00-E53233D34D5C}"/>
          </ac:picMkLst>
        </pc:picChg>
        <pc:picChg chg="add del mod">
          <ac:chgData name="Ольга Платонова" userId="b7a68a3ec46e1b54" providerId="LiveId" clId="{1F07ACF5-96D4-4BB6-B0A8-48BFF323F040}" dt="2022-05-29T14:59:06.939" v="7270" actId="478"/>
          <ac:picMkLst>
            <pc:docMk/>
            <pc:sldMk cId="3515134166" sldId="273"/>
            <ac:picMk id="6" creationId="{664DC917-BC29-DC37-4282-4674635B2E30}"/>
          </ac:picMkLst>
        </pc:picChg>
        <pc:picChg chg="add del mod">
          <ac:chgData name="Ольга Платонова" userId="b7a68a3ec46e1b54" providerId="LiveId" clId="{1F07ACF5-96D4-4BB6-B0A8-48BFF323F040}" dt="2022-05-29T00:41:26.290" v="5363" actId="478"/>
          <ac:picMkLst>
            <pc:docMk/>
            <pc:sldMk cId="3515134166" sldId="273"/>
            <ac:picMk id="6" creationId="{8252D084-9FBF-C0CD-6906-61B429838B10}"/>
          </ac:picMkLst>
        </pc:picChg>
        <pc:picChg chg="add mod">
          <ac:chgData name="Ольга Платонова" userId="b7a68a3ec46e1b54" providerId="LiveId" clId="{1F07ACF5-96D4-4BB6-B0A8-48BFF323F040}" dt="2022-05-31T18:48:48.113" v="8057" actId="1076"/>
          <ac:picMkLst>
            <pc:docMk/>
            <pc:sldMk cId="3515134166" sldId="273"/>
            <ac:picMk id="6" creationId="{83BD322C-1E86-ED18-DF10-AF5DB9F9C2BF}"/>
          </ac:picMkLst>
        </pc:picChg>
        <pc:picChg chg="del">
          <ac:chgData name="Ольга Платонова" userId="b7a68a3ec46e1b54" providerId="LiveId" clId="{1F07ACF5-96D4-4BB6-B0A8-48BFF323F040}" dt="2022-05-26T18:58:32.917" v="1017" actId="478"/>
          <ac:picMkLst>
            <pc:docMk/>
            <pc:sldMk cId="3515134166" sldId="273"/>
            <ac:picMk id="12" creationId="{00000000-0000-0000-0000-000000000000}"/>
          </ac:picMkLst>
        </pc:picChg>
      </pc:sldChg>
      <pc:sldChg chg="modSp new del mod">
        <pc:chgData name="Ольга Платонова" userId="b7a68a3ec46e1b54" providerId="LiveId" clId="{1F07ACF5-96D4-4BB6-B0A8-48BFF323F040}" dt="2022-05-26T19:27:51.194" v="1276" actId="47"/>
        <pc:sldMkLst>
          <pc:docMk/>
          <pc:sldMk cId="2608277346" sldId="274"/>
        </pc:sldMkLst>
        <pc:spChg chg="mod">
          <ac:chgData name="Ольга Платонова" userId="b7a68a3ec46e1b54" providerId="LiveId" clId="{1F07ACF5-96D4-4BB6-B0A8-48BFF323F040}" dt="2022-05-26T19:27:48.614" v="1275" actId="20577"/>
          <ac:spMkLst>
            <pc:docMk/>
            <pc:sldMk cId="2608277346" sldId="274"/>
            <ac:spMk id="2" creationId="{C2E85ED1-CAE4-8A1F-6AF1-0DAF72C908A8}"/>
          </ac:spMkLst>
        </pc:spChg>
      </pc:sldChg>
      <pc:sldChg chg="addSp delSp modSp add mod addCm">
        <pc:chgData name="Ольга Платонова" userId="b7a68a3ec46e1b54" providerId="LiveId" clId="{1F07ACF5-96D4-4BB6-B0A8-48BFF323F040}" dt="2022-05-31T23:10:16.441" v="8288" actId="14100"/>
        <pc:sldMkLst>
          <pc:docMk/>
          <pc:sldMk cId="2983278968" sldId="274"/>
        </pc:sldMkLst>
        <pc:spChg chg="mod">
          <ac:chgData name="Ольга Платонова" userId="b7a68a3ec46e1b54" providerId="LiveId" clId="{1F07ACF5-96D4-4BB6-B0A8-48BFF323F040}" dt="2022-05-29T13:52:33.012" v="6853" actId="20577"/>
          <ac:spMkLst>
            <pc:docMk/>
            <pc:sldMk cId="2983278968" sldId="274"/>
            <ac:spMk id="2" creationId="{00000000-0000-0000-0000-000000000000}"/>
          </ac:spMkLst>
        </pc:spChg>
        <pc:spChg chg="add del mod">
          <ac:chgData name="Ольга Платонова" userId="b7a68a3ec46e1b54" providerId="LiveId" clId="{1F07ACF5-96D4-4BB6-B0A8-48BFF323F040}" dt="2022-05-31T22:50:39.496" v="8279" actId="478"/>
          <ac:spMkLst>
            <pc:docMk/>
            <pc:sldMk cId="2983278968" sldId="274"/>
            <ac:spMk id="7" creationId="{D50C6848-E7D7-9498-86B9-40B2E756CDDC}"/>
          </ac:spMkLst>
        </pc:spChg>
        <pc:spChg chg="del mod">
          <ac:chgData name="Ольга Платонова" userId="b7a68a3ec46e1b54" providerId="LiveId" clId="{1F07ACF5-96D4-4BB6-B0A8-48BFF323F040}" dt="2022-05-26T19:28:17.861" v="1309" actId="478"/>
          <ac:spMkLst>
            <pc:docMk/>
            <pc:sldMk cId="2983278968" sldId="274"/>
            <ac:spMk id="9" creationId="{1FE68D13-743F-F616-0442-FAF37F19E36B}"/>
          </ac:spMkLst>
        </pc:spChg>
        <pc:spChg chg="del">
          <ac:chgData name="Ольга Платонова" userId="b7a68a3ec46e1b54" providerId="LiveId" clId="{1F07ACF5-96D4-4BB6-B0A8-48BFF323F040}" dt="2022-05-26T19:28:16.690" v="1308" actId="478"/>
          <ac:spMkLst>
            <pc:docMk/>
            <pc:sldMk cId="2983278968" sldId="274"/>
            <ac:spMk id="10" creationId="{E47E263C-1F3B-9416-3057-6B5C3CF0FB10}"/>
          </ac:spMkLst>
        </pc:spChg>
        <pc:spChg chg="add del mod">
          <ac:chgData name="Ольга Платонова" userId="b7a68a3ec46e1b54" providerId="LiveId" clId="{1F07ACF5-96D4-4BB6-B0A8-48BFF323F040}" dt="2022-05-31T18:52:12.269" v="8058" actId="478"/>
          <ac:spMkLst>
            <pc:docMk/>
            <pc:sldMk cId="2983278968" sldId="274"/>
            <ac:spMk id="11" creationId="{7836B703-A15B-F8DB-7358-B718129E9057}"/>
          </ac:spMkLst>
        </pc:spChg>
        <pc:spChg chg="add del mod">
          <ac:chgData name="Ольга Платонова" userId="b7a68a3ec46e1b54" providerId="LiveId" clId="{1F07ACF5-96D4-4BB6-B0A8-48BFF323F040}" dt="2022-05-29T13:23:55.587" v="6339" actId="478"/>
          <ac:spMkLst>
            <pc:docMk/>
            <pc:sldMk cId="2983278968" sldId="274"/>
            <ac:spMk id="13" creationId="{75C268BE-EBCD-D386-B29A-DA86B97AAF5F}"/>
          </ac:spMkLst>
        </pc:spChg>
        <pc:spChg chg="add del mod">
          <ac:chgData name="Ольга Платонова" userId="b7a68a3ec46e1b54" providerId="LiveId" clId="{1F07ACF5-96D4-4BB6-B0A8-48BFF323F040}" dt="2022-05-27T20:51:44.287" v="4019" actId="478"/>
          <ac:spMkLst>
            <pc:docMk/>
            <pc:sldMk cId="2983278968" sldId="274"/>
            <ac:spMk id="15" creationId="{EE4BDA59-6624-E083-F891-6228D700CBF5}"/>
          </ac:spMkLst>
        </pc:spChg>
        <pc:picChg chg="del">
          <ac:chgData name="Ольга Платонова" userId="b7a68a3ec46e1b54" providerId="LiveId" clId="{1F07ACF5-96D4-4BB6-B0A8-48BFF323F040}" dt="2022-05-26T19:28:11.891" v="1304" actId="478"/>
          <ac:picMkLst>
            <pc:docMk/>
            <pc:sldMk cId="2983278968" sldId="274"/>
            <ac:picMk id="5" creationId="{4D2647A5-E8D1-FA06-87A1-E8C5442D0BD7}"/>
          </ac:picMkLst>
        </pc:picChg>
        <pc:picChg chg="add mod">
          <ac:chgData name="Ольга Платонова" userId="b7a68a3ec46e1b54" providerId="LiveId" clId="{1F07ACF5-96D4-4BB6-B0A8-48BFF323F040}" dt="2022-05-31T23:10:16.441" v="8288" actId="14100"/>
          <ac:picMkLst>
            <pc:docMk/>
            <pc:sldMk cId="2983278968" sldId="274"/>
            <ac:picMk id="5" creationId="{7BE64FE7-1349-A939-5682-F436A45F5782}"/>
          </ac:picMkLst>
        </pc:picChg>
        <pc:picChg chg="del">
          <ac:chgData name="Ольга Платонова" userId="b7a68a3ec46e1b54" providerId="LiveId" clId="{1F07ACF5-96D4-4BB6-B0A8-48BFF323F040}" dt="2022-05-26T19:28:12.953" v="1305" actId="478"/>
          <ac:picMkLst>
            <pc:docMk/>
            <pc:sldMk cId="2983278968" sldId="274"/>
            <ac:picMk id="12" creationId="{9CEB407D-9E51-BBF1-2E0E-3B5485ECE3CE}"/>
          </ac:picMkLst>
        </pc:picChg>
        <pc:cxnChg chg="del">
          <ac:chgData name="Ольга Платонова" userId="b7a68a3ec46e1b54" providerId="LiveId" clId="{1F07ACF5-96D4-4BB6-B0A8-48BFF323F040}" dt="2022-05-26T19:28:14.235" v="1306" actId="478"/>
          <ac:cxnSpMkLst>
            <pc:docMk/>
            <pc:sldMk cId="2983278968" sldId="274"/>
            <ac:cxnSpMk id="14" creationId="{8BF3890D-A7B0-CF9B-0C21-7A7B8BCE8E85}"/>
          </ac:cxnSpMkLst>
        </pc:cxnChg>
      </pc:sldChg>
      <pc:sldChg chg="add del">
        <pc:chgData name="Ольга Платонова" userId="b7a68a3ec46e1b54" providerId="LiveId" clId="{1F07ACF5-96D4-4BB6-B0A8-48BFF323F040}" dt="2022-05-26T19:43:30.794" v="1311"/>
        <pc:sldMkLst>
          <pc:docMk/>
          <pc:sldMk cId="1059064788" sldId="275"/>
        </pc:sldMkLst>
      </pc:sldChg>
      <pc:sldChg chg="addSp delSp modSp add del mod addCm">
        <pc:chgData name="Ольга Платонова" userId="b7a68a3ec46e1b54" providerId="LiveId" clId="{1F07ACF5-96D4-4BB6-B0A8-48BFF323F040}" dt="2022-05-29T14:38:10.943" v="7157" actId="47"/>
        <pc:sldMkLst>
          <pc:docMk/>
          <pc:sldMk cId="1949652332" sldId="275"/>
        </pc:sldMkLst>
        <pc:spChg chg="mod">
          <ac:chgData name="Ольга Платонова" userId="b7a68a3ec46e1b54" providerId="LiveId" clId="{1F07ACF5-96D4-4BB6-B0A8-48BFF323F040}" dt="2022-05-29T14:37:23.712" v="7151" actId="1076"/>
          <ac:spMkLst>
            <pc:docMk/>
            <pc:sldMk cId="1949652332" sldId="275"/>
            <ac:spMk id="2" creationId="{00000000-0000-0000-0000-000000000000}"/>
          </ac:spMkLst>
        </pc:spChg>
        <pc:spChg chg="add del mod">
          <ac:chgData name="Ольга Платонова" userId="b7a68a3ec46e1b54" providerId="LiveId" clId="{1F07ACF5-96D4-4BB6-B0A8-48BFF323F040}" dt="2022-05-29T14:37:42.438" v="7152" actId="478"/>
          <ac:spMkLst>
            <pc:docMk/>
            <pc:sldMk cId="1949652332" sldId="275"/>
            <ac:spMk id="7" creationId="{B6CF6230-B462-482C-8D36-F8159A1416AA}"/>
          </ac:spMkLst>
        </pc:spChg>
        <pc:picChg chg="add del mod">
          <ac:chgData name="Ольга Платонова" userId="b7a68a3ec46e1b54" providerId="LiveId" clId="{1F07ACF5-96D4-4BB6-B0A8-48BFF323F040}" dt="2022-05-27T23:02:02.805" v="4204" actId="478"/>
          <ac:picMkLst>
            <pc:docMk/>
            <pc:sldMk cId="1949652332" sldId="275"/>
            <ac:picMk id="5" creationId="{D612959F-5400-DF6D-6E96-AC48EB5F4F42}"/>
          </ac:picMkLst>
        </pc:picChg>
        <pc:picChg chg="add del mod">
          <ac:chgData name="Ольга Платонова" userId="b7a68a3ec46e1b54" providerId="LiveId" clId="{1F07ACF5-96D4-4BB6-B0A8-48BFF323F040}" dt="2022-05-29T14:37:44.677" v="7153" actId="478"/>
          <ac:picMkLst>
            <pc:docMk/>
            <pc:sldMk cId="1949652332" sldId="275"/>
            <ac:picMk id="6" creationId="{F6ABD845-BADE-374F-7076-CC7BB9408124}"/>
          </ac:picMkLst>
        </pc:picChg>
        <pc:picChg chg="del">
          <ac:chgData name="Ольга Платонова" userId="b7a68a3ec46e1b54" providerId="LiveId" clId="{1F07ACF5-96D4-4BB6-B0A8-48BFF323F040}" dt="2022-05-27T21:47:00.830" v="4093" actId="478"/>
          <ac:picMkLst>
            <pc:docMk/>
            <pc:sldMk cId="1949652332" sldId="275"/>
            <ac:picMk id="11" creationId="{35EB8F00-4603-F685-1BBF-1EA5425FB663}"/>
          </ac:picMkLst>
        </pc:picChg>
      </pc:sldChg>
      <pc:sldChg chg="addSp delSp modSp add del mod modCm">
        <pc:chgData name="Ольга Платонова" userId="b7a68a3ec46e1b54" providerId="LiveId" clId="{1F07ACF5-96D4-4BB6-B0A8-48BFF323F040}" dt="2022-05-29T14:49:08.852" v="7225" actId="47"/>
        <pc:sldMkLst>
          <pc:docMk/>
          <pc:sldMk cId="1023937611" sldId="276"/>
        </pc:sldMkLst>
        <pc:spChg chg="mod">
          <ac:chgData name="Ольга Платонова" userId="b7a68a3ec46e1b54" providerId="LiveId" clId="{1F07ACF5-96D4-4BB6-B0A8-48BFF323F040}" dt="2022-05-29T14:37:53.839" v="7155"/>
          <ac:spMkLst>
            <pc:docMk/>
            <pc:sldMk cId="1023937611" sldId="276"/>
            <ac:spMk id="2" creationId="{00000000-0000-0000-0000-000000000000}"/>
          </ac:spMkLst>
        </pc:spChg>
        <pc:spChg chg="del mod">
          <ac:chgData name="Ольга Платонова" userId="b7a68a3ec46e1b54" providerId="LiveId" clId="{1F07ACF5-96D4-4BB6-B0A8-48BFF323F040}" dt="2022-05-29T14:38:20.655" v="7163" actId="478"/>
          <ac:spMkLst>
            <pc:docMk/>
            <pc:sldMk cId="1023937611" sldId="276"/>
            <ac:spMk id="8" creationId="{D54F2642-CED2-7AA0-A346-6A533FF6792B}"/>
          </ac:spMkLst>
        </pc:spChg>
        <pc:spChg chg="del">
          <ac:chgData name="Ольга Платонова" userId="b7a68a3ec46e1b54" providerId="LiveId" clId="{1F07ACF5-96D4-4BB6-B0A8-48BFF323F040}" dt="2022-05-29T14:38:19.669" v="7162" actId="478"/>
          <ac:spMkLst>
            <pc:docMk/>
            <pc:sldMk cId="1023937611" sldId="276"/>
            <ac:spMk id="9" creationId="{18BA6212-B213-6B23-1A66-0037CE577FF7}"/>
          </ac:spMkLst>
        </pc:spChg>
        <pc:picChg chg="add del mod">
          <ac:chgData name="Ольга Платонова" userId="b7a68a3ec46e1b54" providerId="LiveId" clId="{1F07ACF5-96D4-4BB6-B0A8-48BFF323F040}" dt="2022-05-29T14:43:27.852" v="7178" actId="478"/>
          <ac:picMkLst>
            <pc:docMk/>
            <pc:sldMk cId="1023937611" sldId="276"/>
            <ac:picMk id="5" creationId="{2829C084-F6F7-F224-BAB2-0C6ADE8B2739}"/>
          </ac:picMkLst>
        </pc:picChg>
        <pc:picChg chg="add del mod">
          <ac:chgData name="Ольга Платонова" userId="b7a68a3ec46e1b54" providerId="LiveId" clId="{1F07ACF5-96D4-4BB6-B0A8-48BFF323F040}" dt="2022-05-29T14:43:28.743" v="7179" actId="478"/>
          <ac:picMkLst>
            <pc:docMk/>
            <pc:sldMk cId="1023937611" sldId="276"/>
            <ac:picMk id="7" creationId="{58FCF205-5E9E-6073-298A-32C5B209C82B}"/>
          </ac:picMkLst>
        </pc:picChg>
        <pc:picChg chg="del">
          <ac:chgData name="Ольга Платонова" userId="b7a68a3ec46e1b54" providerId="LiveId" clId="{1F07ACF5-96D4-4BB6-B0A8-48BFF323F040}" dt="2022-05-29T14:38:17.824" v="7160" actId="478"/>
          <ac:picMkLst>
            <pc:docMk/>
            <pc:sldMk cId="1023937611" sldId="276"/>
            <ac:picMk id="10" creationId="{3FEB745E-7155-1A52-5B94-94CDA90D95DD}"/>
          </ac:picMkLst>
        </pc:picChg>
        <pc:picChg chg="add del mod ord">
          <ac:chgData name="Ольга Платонова" userId="b7a68a3ec46e1b54" providerId="LiveId" clId="{1F07ACF5-96D4-4BB6-B0A8-48BFF323F040}" dt="2022-05-29T14:47:10.058" v="7189" actId="478"/>
          <ac:picMkLst>
            <pc:docMk/>
            <pc:sldMk cId="1023937611" sldId="276"/>
            <ac:picMk id="12" creationId="{AEAA0470-D30F-7711-883F-D1AFA75CCC18}"/>
          </ac:picMkLst>
        </pc:picChg>
        <pc:picChg chg="add mod">
          <ac:chgData name="Ольга Платонова" userId="b7a68a3ec46e1b54" providerId="LiveId" clId="{1F07ACF5-96D4-4BB6-B0A8-48BFF323F040}" dt="2022-05-29T14:47:55.006" v="7209" actId="1076"/>
          <ac:picMkLst>
            <pc:docMk/>
            <pc:sldMk cId="1023937611" sldId="276"/>
            <ac:picMk id="14" creationId="{B9FAD057-266F-2A4E-36DB-795BDAFBCE3C}"/>
          </ac:picMkLst>
        </pc:picChg>
        <pc:picChg chg="del">
          <ac:chgData name="Ольга Платонова" userId="b7a68a3ec46e1b54" providerId="LiveId" clId="{1F07ACF5-96D4-4BB6-B0A8-48BFF323F040}" dt="2022-05-29T14:38:15.980" v="7158" actId="478"/>
          <ac:picMkLst>
            <pc:docMk/>
            <pc:sldMk cId="1023937611" sldId="276"/>
            <ac:picMk id="15" creationId="{4681BC7B-53BD-AC7F-C6EE-D94E5D66820F}"/>
          </ac:picMkLst>
        </pc:picChg>
        <pc:picChg chg="add del mod">
          <ac:chgData name="Ольга Платонова" userId="b7a68a3ec46e1b54" providerId="LiveId" clId="{1F07ACF5-96D4-4BB6-B0A8-48BFF323F040}" dt="2022-05-29T14:47:49.942" v="7206"/>
          <ac:picMkLst>
            <pc:docMk/>
            <pc:sldMk cId="1023937611" sldId="276"/>
            <ac:picMk id="18" creationId="{B1738897-E3AC-01F8-9BB9-8E48E2EB1134}"/>
          </ac:picMkLst>
        </pc:picChg>
        <pc:picChg chg="add mod">
          <ac:chgData name="Ольга Платонова" userId="b7a68a3ec46e1b54" providerId="LiveId" clId="{1F07ACF5-96D4-4BB6-B0A8-48BFF323F040}" dt="2022-05-29T14:48:05.481" v="7213" actId="1076"/>
          <ac:picMkLst>
            <pc:docMk/>
            <pc:sldMk cId="1023937611" sldId="276"/>
            <ac:picMk id="20" creationId="{E728FA1D-F20F-A0EC-11E9-10E0157C1E64}"/>
          </ac:picMkLst>
        </pc:picChg>
        <pc:cxnChg chg="del">
          <ac:chgData name="Ольга Платонова" userId="b7a68a3ec46e1b54" providerId="LiveId" clId="{1F07ACF5-96D4-4BB6-B0A8-48BFF323F040}" dt="2022-05-29T14:38:17.403" v="7159" actId="478"/>
          <ac:cxnSpMkLst>
            <pc:docMk/>
            <pc:sldMk cId="1023937611" sldId="276"/>
            <ac:cxnSpMk id="17" creationId="{328C179F-D6E3-71A3-B181-F29BE69A2418}"/>
          </ac:cxnSpMkLst>
        </pc:cxnChg>
      </pc:sldChg>
      <pc:sldChg chg="addSp delSp modSp add mod modCm">
        <pc:chgData name="Ольга Платонова" userId="b7a68a3ec46e1b54" providerId="LiveId" clId="{1F07ACF5-96D4-4BB6-B0A8-48BFF323F040}" dt="2022-05-31T08:34:56.395" v="7601" actId="1076"/>
        <pc:sldMkLst>
          <pc:docMk/>
          <pc:sldMk cId="4202505179" sldId="277"/>
        </pc:sldMkLst>
        <pc:spChg chg="mod">
          <ac:chgData name="Ольга Платонова" userId="b7a68a3ec46e1b54" providerId="LiveId" clId="{1F07ACF5-96D4-4BB6-B0A8-48BFF323F040}" dt="2022-05-29T23:38:40.086" v="7517" actId="1076"/>
          <ac:spMkLst>
            <pc:docMk/>
            <pc:sldMk cId="4202505179" sldId="277"/>
            <ac:spMk id="2" creationId="{00000000-0000-0000-0000-000000000000}"/>
          </ac:spMkLst>
        </pc:spChg>
        <pc:spChg chg="add del mod">
          <ac:chgData name="Ольга Платонова" userId="b7a68a3ec46e1b54" providerId="LiveId" clId="{1F07ACF5-96D4-4BB6-B0A8-48BFF323F040}" dt="2022-05-29T23:47:06.006" v="7556" actId="478"/>
          <ac:spMkLst>
            <pc:docMk/>
            <pc:sldMk cId="4202505179" sldId="277"/>
            <ac:spMk id="3" creationId="{F49073B8-27F7-174C-28CD-6E15A5CFB138}"/>
          </ac:spMkLst>
        </pc:spChg>
        <pc:spChg chg="add del mod">
          <ac:chgData name="Ольга Платонова" userId="b7a68a3ec46e1b54" providerId="LiveId" clId="{1F07ACF5-96D4-4BB6-B0A8-48BFF323F040}" dt="2022-05-29T23:23:11.402" v="7449" actId="478"/>
          <ac:spMkLst>
            <pc:docMk/>
            <pc:sldMk cId="4202505179" sldId="277"/>
            <ac:spMk id="7" creationId="{B9B568CB-98BD-D568-B66C-8C158DB6832B}"/>
          </ac:spMkLst>
        </pc:spChg>
        <pc:spChg chg="del">
          <ac:chgData name="Ольга Платонова" userId="b7a68a3ec46e1b54" providerId="LiveId" clId="{1F07ACF5-96D4-4BB6-B0A8-48BFF323F040}" dt="2022-05-29T14:48:26.064" v="7217" actId="478"/>
          <ac:spMkLst>
            <pc:docMk/>
            <pc:sldMk cId="4202505179" sldId="277"/>
            <ac:spMk id="8" creationId="{D54F2642-CED2-7AA0-A346-6A533FF6792B}"/>
          </ac:spMkLst>
        </pc:spChg>
        <pc:spChg chg="del">
          <ac:chgData name="Ольга Платонова" userId="b7a68a3ec46e1b54" providerId="LiveId" clId="{1F07ACF5-96D4-4BB6-B0A8-48BFF323F040}" dt="2022-05-29T14:48:24.563" v="7215" actId="478"/>
          <ac:spMkLst>
            <pc:docMk/>
            <pc:sldMk cId="4202505179" sldId="277"/>
            <ac:spMk id="9" creationId="{18BA6212-B213-6B23-1A66-0037CE577FF7}"/>
          </ac:spMkLst>
        </pc:spChg>
        <pc:picChg chg="add mod">
          <ac:chgData name="Ольга Платонова" userId="b7a68a3ec46e1b54" providerId="LiveId" clId="{1F07ACF5-96D4-4BB6-B0A8-48BFF323F040}" dt="2022-05-31T08:34:56.395" v="7601" actId="1076"/>
          <ac:picMkLst>
            <pc:docMk/>
            <pc:sldMk cId="4202505179" sldId="277"/>
            <ac:picMk id="5" creationId="{4A7AB240-80BC-8561-3447-3269799262F9}"/>
          </ac:picMkLst>
        </pc:picChg>
        <pc:picChg chg="add del mod">
          <ac:chgData name="Ольга Платонова" userId="b7a68a3ec46e1b54" providerId="LiveId" clId="{1F07ACF5-96D4-4BB6-B0A8-48BFF323F040}" dt="2022-05-31T08:33:59.965" v="7594" actId="478"/>
          <ac:picMkLst>
            <pc:docMk/>
            <pc:sldMk cId="4202505179" sldId="277"/>
            <ac:picMk id="6" creationId="{9764A5E6-EFEE-BD7B-5E40-C545A4F48557}"/>
          </ac:picMkLst>
        </pc:picChg>
        <pc:picChg chg="del">
          <ac:chgData name="Ольга Платонова" userId="b7a68a3ec46e1b54" providerId="LiveId" clId="{1F07ACF5-96D4-4BB6-B0A8-48BFF323F040}" dt="2022-05-29T14:48:25.080" v="7216" actId="478"/>
          <ac:picMkLst>
            <pc:docMk/>
            <pc:sldMk cId="4202505179" sldId="277"/>
            <ac:picMk id="10" creationId="{3FEB745E-7155-1A52-5B94-94CDA90D95DD}"/>
          </ac:picMkLst>
        </pc:picChg>
        <pc:picChg chg="add del mod">
          <ac:chgData name="Ольга Платонова" userId="b7a68a3ec46e1b54" providerId="LiveId" clId="{1F07ACF5-96D4-4BB6-B0A8-48BFF323F040}" dt="2022-05-29T23:47:03.521" v="7554" actId="478"/>
          <ac:picMkLst>
            <pc:docMk/>
            <pc:sldMk cId="4202505179" sldId="277"/>
            <ac:picMk id="11" creationId="{D76476DF-8F58-2051-E7CB-7BA64333F282}"/>
          </ac:picMkLst>
        </pc:picChg>
        <pc:picChg chg="add del mod">
          <ac:chgData name="Ольга Платонова" userId="b7a68a3ec46e1b54" providerId="LiveId" clId="{1F07ACF5-96D4-4BB6-B0A8-48BFF323F040}" dt="2022-05-29T23:47:04.162" v="7555" actId="478"/>
          <ac:picMkLst>
            <pc:docMk/>
            <pc:sldMk cId="4202505179" sldId="277"/>
            <ac:picMk id="12" creationId="{03892476-5808-A340-E758-4014E14117CC}"/>
          </ac:picMkLst>
        </pc:picChg>
        <pc:picChg chg="del">
          <ac:chgData name="Ольга Платонова" userId="b7a68a3ec46e1b54" providerId="LiveId" clId="{1F07ACF5-96D4-4BB6-B0A8-48BFF323F040}" dt="2022-05-29T14:48:45.682" v="7220" actId="478"/>
          <ac:picMkLst>
            <pc:docMk/>
            <pc:sldMk cId="4202505179" sldId="277"/>
            <ac:picMk id="15" creationId="{4681BC7B-53BD-AC7F-C6EE-D94E5D66820F}"/>
          </ac:picMkLst>
        </pc:picChg>
        <pc:cxnChg chg="add del">
          <ac:chgData name="Ольга Платонова" userId="b7a68a3ec46e1b54" providerId="LiveId" clId="{1F07ACF5-96D4-4BB6-B0A8-48BFF323F040}" dt="2022-05-29T15:14:56.057" v="7300" actId="478"/>
          <ac:cxnSpMkLst>
            <pc:docMk/>
            <pc:sldMk cId="4202505179" sldId="277"/>
            <ac:cxnSpMk id="17" creationId="{328C179F-D6E3-71A3-B181-F29BE69A2418}"/>
          </ac:cxnSpMkLst>
        </pc:cxnChg>
      </pc:sldChg>
      <pc:sldChg chg="addSp delSp modSp add del mod">
        <pc:chgData name="Ольга Платонова" userId="b7a68a3ec46e1b54" providerId="LiveId" clId="{1F07ACF5-96D4-4BB6-B0A8-48BFF323F040}" dt="2022-05-29T15:23:51.710" v="7340" actId="47"/>
        <pc:sldMkLst>
          <pc:docMk/>
          <pc:sldMk cId="1992741652" sldId="278"/>
        </pc:sldMkLst>
        <pc:spChg chg="mod">
          <ac:chgData name="Ольга Платонова" userId="b7a68a3ec46e1b54" providerId="LiveId" clId="{1F07ACF5-96D4-4BB6-B0A8-48BFF323F040}" dt="2022-05-29T15:22:50.020" v="7326"/>
          <ac:spMkLst>
            <pc:docMk/>
            <pc:sldMk cId="1992741652" sldId="278"/>
            <ac:spMk id="2" creationId="{00000000-0000-0000-0000-000000000000}"/>
          </ac:spMkLst>
        </pc:spChg>
        <pc:spChg chg="add mod">
          <ac:chgData name="Ольга Платонова" userId="b7a68a3ec46e1b54" providerId="LiveId" clId="{1F07ACF5-96D4-4BB6-B0A8-48BFF323F040}" dt="2022-05-29T15:23:22.004" v="7333" actId="1076"/>
          <ac:spMkLst>
            <pc:docMk/>
            <pc:sldMk cId="1992741652" sldId="278"/>
            <ac:spMk id="7" creationId="{D3081A55-9904-8F40-CD7F-F6EC709F10B9}"/>
          </ac:spMkLst>
        </pc:spChg>
        <pc:spChg chg="add mod">
          <ac:chgData name="Ольга Платонова" userId="b7a68a3ec46e1b54" providerId="LiveId" clId="{1F07ACF5-96D4-4BB6-B0A8-48BFF323F040}" dt="2022-05-29T15:23:34.211" v="7338" actId="1076"/>
          <ac:spMkLst>
            <pc:docMk/>
            <pc:sldMk cId="1992741652" sldId="278"/>
            <ac:spMk id="8" creationId="{C2CAF7DC-FA0B-0955-AB62-12A5C618FC6B}"/>
          </ac:spMkLst>
        </pc:spChg>
        <pc:picChg chg="del">
          <ac:chgData name="Ольга Платонова" userId="b7a68a3ec46e1b54" providerId="LiveId" clId="{1F07ACF5-96D4-4BB6-B0A8-48BFF323F040}" dt="2022-05-29T15:22:56.556" v="7327" actId="478"/>
          <ac:picMkLst>
            <pc:docMk/>
            <pc:sldMk cId="1992741652" sldId="278"/>
            <ac:picMk id="5" creationId="{DF4EA37F-5816-6921-7401-E900B8B2D2BA}"/>
          </ac:picMkLst>
        </pc:picChg>
        <pc:picChg chg="add mod">
          <ac:chgData name="Ольга Платонова" userId="b7a68a3ec46e1b54" providerId="LiveId" clId="{1F07ACF5-96D4-4BB6-B0A8-48BFF323F040}" dt="2022-05-29T15:23:05.461" v="7329" actId="1076"/>
          <ac:picMkLst>
            <pc:docMk/>
            <pc:sldMk cId="1992741652" sldId="278"/>
            <ac:picMk id="6" creationId="{750C1511-8A0B-7A0D-4B91-D3B1B05C0B73}"/>
          </ac:picMkLst>
        </pc:picChg>
        <pc:picChg chg="add mod">
          <ac:chgData name="Ольга Платонова" userId="b7a68a3ec46e1b54" providerId="LiveId" clId="{1F07ACF5-96D4-4BB6-B0A8-48BFF323F040}" dt="2022-05-29T15:23:24.317" v="7334" actId="1076"/>
          <ac:picMkLst>
            <pc:docMk/>
            <pc:sldMk cId="1992741652" sldId="278"/>
            <ac:picMk id="9" creationId="{9F24CDB8-8C4C-4351-6FCE-0F60DCC02B64}"/>
          </ac:picMkLst>
        </pc:picChg>
      </pc:sldChg>
      <pc:sldChg chg="addSp delSp modSp add mod">
        <pc:chgData name="Ольга Платонова" userId="b7a68a3ec46e1b54" providerId="LiveId" clId="{1F07ACF5-96D4-4BB6-B0A8-48BFF323F040}" dt="2022-05-31T23:29:17.851" v="8589" actId="1076"/>
        <pc:sldMkLst>
          <pc:docMk/>
          <pc:sldMk cId="2304865587" sldId="278"/>
        </pc:sldMkLst>
        <pc:spChg chg="del">
          <ac:chgData name="Ольга Платонова" userId="b7a68a3ec46e1b54" providerId="LiveId" clId="{1F07ACF5-96D4-4BB6-B0A8-48BFF323F040}" dt="2022-05-31T20:50:23.002" v="8131" actId="478"/>
          <ac:spMkLst>
            <pc:docMk/>
            <pc:sldMk cId="2304865587" sldId="278"/>
            <ac:spMk id="4" creationId="{53CC8D22-0E43-35A7-E466-76647D9CCA71}"/>
          </ac:spMkLst>
        </pc:spChg>
        <pc:spChg chg="mod">
          <ac:chgData name="Ольга Платонова" userId="b7a68a3ec46e1b54" providerId="LiveId" clId="{1F07ACF5-96D4-4BB6-B0A8-48BFF323F040}" dt="2022-05-31T20:51:15.523" v="8144" actId="1076"/>
          <ac:spMkLst>
            <pc:docMk/>
            <pc:sldMk cId="2304865587" sldId="278"/>
            <ac:spMk id="9" creationId="{9E5F91C8-1630-0A30-D6C3-D893611D08C9}"/>
          </ac:spMkLst>
        </pc:spChg>
        <pc:graphicFrameChg chg="del">
          <ac:chgData name="Ольга Платонова" userId="b7a68a3ec46e1b54" providerId="LiveId" clId="{1F07ACF5-96D4-4BB6-B0A8-48BFF323F040}" dt="2022-05-31T20:50:24.365" v="8132" actId="478"/>
          <ac:graphicFrameMkLst>
            <pc:docMk/>
            <pc:sldMk cId="2304865587" sldId="278"/>
            <ac:graphicFrameMk id="8" creationId="{712A6E9C-6120-F809-1D87-58A8A6B3277E}"/>
          </ac:graphicFrameMkLst>
        </pc:graphicFrameChg>
        <pc:picChg chg="mod">
          <ac:chgData name="Ольга Платонова" userId="b7a68a3ec46e1b54" providerId="LiveId" clId="{1F07ACF5-96D4-4BB6-B0A8-48BFF323F040}" dt="2022-05-31T23:29:15.285" v="8588" actId="1076"/>
          <ac:picMkLst>
            <pc:docMk/>
            <pc:sldMk cId="2304865587" sldId="278"/>
            <ac:picMk id="3" creationId="{00000000-0000-0000-0000-000000000000}"/>
          </ac:picMkLst>
        </pc:picChg>
        <pc:picChg chg="add del mod">
          <ac:chgData name="Ольга Платонова" userId="b7a68a3ec46e1b54" providerId="LiveId" clId="{1F07ACF5-96D4-4BB6-B0A8-48BFF323F040}" dt="2022-05-31T23:28:20.991" v="8575" actId="478"/>
          <ac:picMkLst>
            <pc:docMk/>
            <pc:sldMk cId="2304865587" sldId="278"/>
            <ac:picMk id="7" creationId="{EF0954A7-DA81-19F0-C981-CC3B7720123C}"/>
          </ac:picMkLst>
        </pc:picChg>
        <pc:picChg chg="add mod">
          <ac:chgData name="Ольга Платонова" userId="b7a68a3ec46e1b54" providerId="LiveId" clId="{1F07ACF5-96D4-4BB6-B0A8-48BFF323F040}" dt="2022-05-31T23:29:17.851" v="8589" actId="1076"/>
          <ac:picMkLst>
            <pc:docMk/>
            <pc:sldMk cId="2304865587" sldId="278"/>
            <ac:picMk id="11" creationId="{7FA3960F-4F69-07E7-2C6A-AF2F8C22E3E5}"/>
          </ac:picMkLst>
        </pc:picChg>
      </pc:sldChg>
      <pc:sldChg chg="addSp delSp modSp add mod">
        <pc:chgData name="Ольга Платонова" userId="b7a68a3ec46e1b54" providerId="LiveId" clId="{1F07ACF5-96D4-4BB6-B0A8-48BFF323F040}" dt="2022-05-31T23:30:12.506" v="8599" actId="1076"/>
        <pc:sldMkLst>
          <pc:docMk/>
          <pc:sldMk cId="4131877176" sldId="279"/>
        </pc:sldMkLst>
        <pc:picChg chg="add mod">
          <ac:chgData name="Ольга Платонова" userId="b7a68a3ec46e1b54" providerId="LiveId" clId="{1F07ACF5-96D4-4BB6-B0A8-48BFF323F040}" dt="2022-05-31T23:30:12.506" v="8599" actId="1076"/>
          <ac:picMkLst>
            <pc:docMk/>
            <pc:sldMk cId="4131877176" sldId="279"/>
            <ac:picMk id="5" creationId="{4F298E40-1C88-69DC-DD91-E5FA1C9ACBA8}"/>
          </ac:picMkLst>
        </pc:picChg>
        <pc:picChg chg="del">
          <ac:chgData name="Ольга Платонова" userId="b7a68a3ec46e1b54" providerId="LiveId" clId="{1F07ACF5-96D4-4BB6-B0A8-48BFF323F040}" dt="2022-05-31T22:47:45.131" v="8240" actId="478"/>
          <ac:picMkLst>
            <pc:docMk/>
            <pc:sldMk cId="4131877176" sldId="279"/>
            <ac:picMk id="7" creationId="{72D8108E-E744-A31B-C515-4C9A34EF76D5}"/>
          </ac:picMkLst>
        </pc:picChg>
      </pc:sldChg>
    </pc:docChg>
  </pc:docChgLst>
  <pc:docChgLst>
    <pc:chgData name="Ольга Платонова" userId="b7a68a3ec46e1b54" providerId="LiveId" clId="{69C37FF1-3A42-438E-A961-1DE13AE723BC}"/>
    <pc:docChg chg="undo custSel modSld">
      <pc:chgData name="Ольга Платонова" userId="b7a68a3ec46e1b54" providerId="LiveId" clId="{69C37FF1-3A42-438E-A961-1DE13AE723BC}" dt="2022-04-03T09:45:50.826" v="12" actId="13822"/>
      <pc:docMkLst>
        <pc:docMk/>
      </pc:docMkLst>
      <pc:sldChg chg="modSp mod">
        <pc:chgData name="Ольга Платонова" userId="b7a68a3ec46e1b54" providerId="LiveId" clId="{69C37FF1-3A42-438E-A961-1DE13AE723BC}" dt="2022-04-03T09:42:32.286" v="1" actId="20577"/>
        <pc:sldMkLst>
          <pc:docMk/>
          <pc:sldMk cId="906348732" sldId="256"/>
        </pc:sldMkLst>
        <pc:spChg chg="mod">
          <ac:chgData name="Ольга Платонова" userId="b7a68a3ec46e1b54" providerId="LiveId" clId="{69C37FF1-3A42-438E-A961-1DE13AE723BC}" dt="2022-04-03T09:42:32.286" v="1" actId="20577"/>
          <ac:spMkLst>
            <pc:docMk/>
            <pc:sldMk cId="906348732" sldId="256"/>
            <ac:spMk id="3" creationId="{00000000-0000-0000-0000-000000000000}"/>
          </ac:spMkLst>
        </pc:spChg>
      </pc:sldChg>
      <pc:sldChg chg="modSp mod addCm delCm">
        <pc:chgData name="Ольга Платонова" userId="b7a68a3ec46e1b54" providerId="LiveId" clId="{69C37FF1-3A42-438E-A961-1DE13AE723BC}" dt="2022-04-03T09:45:50.826" v="12" actId="13822"/>
        <pc:sldMkLst>
          <pc:docMk/>
          <pc:sldMk cId="3963753601" sldId="262"/>
        </pc:sldMkLst>
        <pc:graphicFrameChg chg="mod">
          <ac:chgData name="Ольга Платонова" userId="b7a68a3ec46e1b54" providerId="LiveId" clId="{69C37FF1-3A42-438E-A961-1DE13AE723BC}" dt="2022-04-03T09:45:50.826" v="12" actId="13822"/>
          <ac:graphicFrameMkLst>
            <pc:docMk/>
            <pc:sldMk cId="3963753601" sldId="262"/>
            <ac:graphicFrameMk id="5"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b7a68a3ec46e1b54/&#1056;&#1072;&#1073;&#1086;&#1095;&#1080;&#1081;%20&#1089;&#1090;&#1086;&#1083;/BMSTU/8%20sem/Diplom-source/results/2Ex.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https://d.docs.live.net/b7a68a3ec46e1b54/&#1056;&#1072;&#1073;&#1086;&#1095;&#1080;&#1081;%20&#1089;&#1090;&#1086;&#1083;/BMSTU/8%20sem/Diplom-source/results/2E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Лист1!$B$1</c:f>
              <c:strCache>
                <c:ptCount val="1"/>
                <c:pt idx="0">
                  <c:v>Модель Multi Persistence</c:v>
                </c:pt>
              </c:strCache>
            </c:strRef>
          </c:tx>
          <c:spPr>
            <a:ln w="47625" cap="rnd">
              <a:solidFill>
                <a:schemeClr val="accent1"/>
              </a:solidFill>
              <a:round/>
            </a:ln>
            <a:effectLst/>
          </c:spPr>
          <c:marker>
            <c:symbol val="circle"/>
            <c:size val="7"/>
            <c:spPr>
              <a:solidFill>
                <a:schemeClr val="accent1"/>
              </a:solidFill>
              <a:ln w="9525">
                <a:solidFill>
                  <a:schemeClr val="accent1"/>
                </a:solidFill>
              </a:ln>
              <a:effectLst/>
            </c:spPr>
          </c:marker>
          <c:cat>
            <c:numRef>
              <c:f>Лист1!$A$2:$A$5</c:f>
              <c:numCache>
                <c:formatCode>General</c:formatCode>
                <c:ptCount val="4"/>
                <c:pt idx="0">
                  <c:v>10</c:v>
                </c:pt>
                <c:pt idx="1">
                  <c:v>100</c:v>
                </c:pt>
                <c:pt idx="2">
                  <c:v>1000</c:v>
                </c:pt>
                <c:pt idx="3">
                  <c:v>10000</c:v>
                </c:pt>
              </c:numCache>
            </c:numRef>
          </c:cat>
          <c:val>
            <c:numRef>
              <c:f>Лист1!$B$2:$B$5</c:f>
              <c:numCache>
                <c:formatCode>General</c:formatCode>
                <c:ptCount val="4"/>
                <c:pt idx="0">
                  <c:v>0</c:v>
                </c:pt>
                <c:pt idx="1">
                  <c:v>0</c:v>
                </c:pt>
                <c:pt idx="2">
                  <c:v>0</c:v>
                </c:pt>
                <c:pt idx="3">
                  <c:v>0</c:v>
                </c:pt>
              </c:numCache>
            </c:numRef>
          </c:val>
          <c:smooth val="0"/>
          <c:extLst>
            <c:ext xmlns:c16="http://schemas.microsoft.com/office/drawing/2014/chart" uri="{C3380CC4-5D6E-409C-BE32-E72D297353CC}">
              <c16:uniqueId val="{00000000-B06A-4FC7-857D-32013CA26880}"/>
            </c:ext>
          </c:extLst>
        </c:ser>
        <c:ser>
          <c:idx val="1"/>
          <c:order val="1"/>
          <c:tx>
            <c:strRef>
              <c:f>Лист1!$C$1</c:f>
              <c:strCache>
                <c:ptCount val="1"/>
                <c:pt idx="0">
                  <c:v>Модель Single Persistence</c:v>
                </c:pt>
              </c:strCache>
            </c:strRef>
          </c:tx>
          <c:spPr>
            <a:ln w="28575" cap="rnd">
              <a:solidFill>
                <a:schemeClr val="accent2"/>
              </a:solidFill>
              <a:round/>
            </a:ln>
            <a:effectLst/>
          </c:spPr>
          <c:marker>
            <c:symbol val="triangle"/>
            <c:size val="7"/>
            <c:spPr>
              <a:solidFill>
                <a:schemeClr val="accent2"/>
              </a:solidFill>
              <a:ln w="9525">
                <a:solidFill>
                  <a:schemeClr val="accent2"/>
                </a:solidFill>
              </a:ln>
              <a:effectLst/>
            </c:spPr>
          </c:marker>
          <c:cat>
            <c:numRef>
              <c:f>Лист1!$A$2:$A$5</c:f>
              <c:numCache>
                <c:formatCode>General</c:formatCode>
                <c:ptCount val="4"/>
                <c:pt idx="0">
                  <c:v>10</c:v>
                </c:pt>
                <c:pt idx="1">
                  <c:v>100</c:v>
                </c:pt>
                <c:pt idx="2">
                  <c:v>1000</c:v>
                </c:pt>
                <c:pt idx="3">
                  <c:v>10000</c:v>
                </c:pt>
              </c:numCache>
            </c:numRef>
          </c:cat>
          <c:val>
            <c:numRef>
              <c:f>Лист1!$C$2:$C$5</c:f>
              <c:numCache>
                <c:formatCode>General</c:formatCode>
                <c:ptCount val="4"/>
                <c:pt idx="0">
                  <c:v>0</c:v>
                </c:pt>
                <c:pt idx="1">
                  <c:v>100</c:v>
                </c:pt>
                <c:pt idx="2">
                  <c:v>800</c:v>
                </c:pt>
                <c:pt idx="3">
                  <c:v>8000</c:v>
                </c:pt>
              </c:numCache>
            </c:numRef>
          </c:val>
          <c:smooth val="0"/>
          <c:extLst>
            <c:ext xmlns:c16="http://schemas.microsoft.com/office/drawing/2014/chart" uri="{C3380CC4-5D6E-409C-BE32-E72D297353CC}">
              <c16:uniqueId val="{00000001-B06A-4FC7-857D-32013CA26880}"/>
            </c:ext>
          </c:extLst>
        </c:ser>
        <c:dLbls>
          <c:showLegendKey val="0"/>
          <c:showVal val="0"/>
          <c:showCatName val="0"/>
          <c:showSerName val="0"/>
          <c:showPercent val="0"/>
          <c:showBubbleSize val="0"/>
        </c:dLbls>
        <c:marker val="1"/>
        <c:smooth val="0"/>
        <c:axId val="16869583"/>
        <c:axId val="16871663"/>
      </c:lineChart>
      <c:catAx>
        <c:axId val="16869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ru-RU" dirty="0"/>
                  <a:t>Количество потоков</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crossAx val="16871663"/>
        <c:crosses val="autoZero"/>
        <c:auto val="1"/>
        <c:lblAlgn val="ctr"/>
        <c:lblOffset val="100"/>
        <c:noMultiLvlLbl val="0"/>
      </c:catAx>
      <c:valAx>
        <c:axId val="16871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ru-RU" dirty="0"/>
                  <a:t>Время работы, мс</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crossAx val="16869583"/>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lgn="just">
        <a:defRPr>
          <a:solidFill>
            <a:schemeClr val="dk1"/>
          </a:solidFill>
          <a:latin typeface="+mn-lt"/>
          <a:ea typeface="+mn-ea"/>
          <a:cs typeface="+mn-cs"/>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884369918676606E-2"/>
          <c:y val="3.3796950726368326E-2"/>
          <c:w val="0.8949562816835458"/>
          <c:h val="0.83630469898577697"/>
        </c:manualLayout>
      </c:layout>
      <c:lineChart>
        <c:grouping val="standard"/>
        <c:varyColors val="0"/>
        <c:ser>
          <c:idx val="0"/>
          <c:order val="0"/>
          <c:tx>
            <c:v>Разработанный метод</c:v>
          </c:tx>
          <c:spPr>
            <a:ln w="28440">
              <a:solidFill>
                <a:srgbClr val="4472C4"/>
              </a:solidFill>
              <a:round/>
            </a:ln>
          </c:spPr>
          <c:marker>
            <c:symbol val="circle"/>
            <c:size val="7"/>
            <c:spPr>
              <a:solidFill>
                <a:srgbClr val="4472C4"/>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'[2Ex.xlsx]Лист1'!$B$2:$B$8</c:f>
              <c:numCache>
                <c:formatCode>General</c:formatCode>
                <c:ptCount val="7"/>
                <c:pt idx="0">
                  <c:v>8.0856999999999995E-3</c:v>
                </c:pt>
                <c:pt idx="1">
                  <c:v>1.9580400000000001E-2</c:v>
                </c:pt>
                <c:pt idx="2">
                  <c:v>2.2508799999999999E-2</c:v>
                </c:pt>
                <c:pt idx="3">
                  <c:v>3.2869000000000002E-2</c:v>
                </c:pt>
                <c:pt idx="4">
                  <c:v>3.7864700000000001E-2</c:v>
                </c:pt>
                <c:pt idx="5">
                  <c:v>4.9689799999999999E-2</c:v>
                </c:pt>
                <c:pt idx="6">
                  <c:v>9.2703800000000003E-2</c:v>
                </c:pt>
              </c:numCache>
            </c:numRef>
          </c:val>
          <c:smooth val="0"/>
          <c:extLst>
            <c:ext xmlns:c16="http://schemas.microsoft.com/office/drawing/2014/chart" uri="{C3380CC4-5D6E-409C-BE32-E72D297353CC}">
              <c16:uniqueId val="{00000000-0779-4739-9F08-D1C7E2C817F0}"/>
            </c:ext>
          </c:extLst>
        </c:ser>
        <c:ser>
          <c:idx val="1"/>
          <c:order val="1"/>
          <c:tx>
            <c:v>Однопоточная</c:v>
          </c:tx>
          <c:spPr>
            <a:ln w="28440">
              <a:solidFill>
                <a:srgbClr val="ED7D31"/>
              </a:solidFill>
              <a:round/>
            </a:ln>
          </c:spPr>
          <c:marker>
            <c:symbol val="diamond"/>
            <c:size val="7"/>
            <c:spPr>
              <a:solidFill>
                <a:srgbClr val="ED7D31"/>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'[2Ex.xlsx]Лист1'!$C$2:$C$8</c:f>
              <c:numCache>
                <c:formatCode>General</c:formatCode>
                <c:ptCount val="7"/>
                <c:pt idx="0">
                  <c:v>1.2040800000000001E-2</c:v>
                </c:pt>
                <c:pt idx="1">
                  <c:v>5.6108600000000002E-2</c:v>
                </c:pt>
                <c:pt idx="2">
                  <c:v>0.1034557</c:v>
                </c:pt>
                <c:pt idx="3">
                  <c:v>0.1413739</c:v>
                </c:pt>
                <c:pt idx="4">
                  <c:v>0.19510230000000001</c:v>
                </c:pt>
                <c:pt idx="5">
                  <c:v>0.2273461</c:v>
                </c:pt>
                <c:pt idx="6">
                  <c:v>0.42215000000000003</c:v>
                </c:pt>
              </c:numCache>
            </c:numRef>
          </c:val>
          <c:smooth val="0"/>
          <c:extLst>
            <c:ext xmlns:c16="http://schemas.microsoft.com/office/drawing/2014/chart" uri="{C3380CC4-5D6E-409C-BE32-E72D297353CC}">
              <c16:uniqueId val="{00000001-0779-4739-9F08-D1C7E2C817F0}"/>
            </c:ext>
          </c:extLst>
        </c:ser>
        <c:ser>
          <c:idx val="2"/>
          <c:order val="2"/>
          <c:tx>
            <c:v>Многопоточная</c:v>
          </c:tx>
          <c:spPr>
            <a:ln w="28440">
              <a:solidFill>
                <a:srgbClr val="A5A5A5"/>
              </a:solidFill>
              <a:round/>
            </a:ln>
          </c:spPr>
          <c:marker>
            <c:symbol val="triangle"/>
            <c:size val="7"/>
            <c:spPr>
              <a:solidFill>
                <a:srgbClr val="A5A5A5"/>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'[2Ex.xlsx]Лист1'!$D$2:$D$8</c:f>
              <c:numCache>
                <c:formatCode>General</c:formatCode>
                <c:ptCount val="7"/>
                <c:pt idx="0">
                  <c:v>1.2090699999999999E-2</c:v>
                </c:pt>
                <c:pt idx="1">
                  <c:v>4.3017300000000001E-2</c:v>
                </c:pt>
                <c:pt idx="2">
                  <c:v>5.4491900000000003E-2</c:v>
                </c:pt>
                <c:pt idx="3">
                  <c:v>7.9779900000000001E-2</c:v>
                </c:pt>
                <c:pt idx="4">
                  <c:v>0.1099989</c:v>
                </c:pt>
                <c:pt idx="5">
                  <c:v>0.13556670000000001</c:v>
                </c:pt>
                <c:pt idx="6">
                  <c:v>0.2455735</c:v>
                </c:pt>
              </c:numCache>
            </c:numRef>
          </c:val>
          <c:smooth val="0"/>
          <c:extLst>
            <c:ext xmlns:c16="http://schemas.microsoft.com/office/drawing/2014/chart" uri="{C3380CC4-5D6E-409C-BE32-E72D297353CC}">
              <c16:uniqueId val="{00000002-0779-4739-9F08-D1C7E2C817F0}"/>
            </c:ext>
          </c:extLst>
        </c:ser>
        <c:ser>
          <c:idx val="3"/>
          <c:order val="3"/>
          <c:tx>
            <c:v>Пул</c:v>
          </c:tx>
          <c:spPr>
            <a:ln w="28440">
              <a:solidFill>
                <a:srgbClr val="FFC000"/>
              </a:solidFill>
              <a:round/>
            </a:ln>
          </c:spPr>
          <c:marker>
            <c:symbol val="square"/>
            <c:size val="7"/>
            <c:spPr>
              <a:solidFill>
                <a:srgbClr val="FFC000"/>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'[2Ex.xlsx]Лист1'!$E$2:$E$8</c:f>
              <c:numCache>
                <c:formatCode>General</c:formatCode>
                <c:ptCount val="7"/>
                <c:pt idx="0">
                  <c:v>4.4568000000000003E-3</c:v>
                </c:pt>
                <c:pt idx="1">
                  <c:v>1.6203200000000001E-2</c:v>
                </c:pt>
                <c:pt idx="2">
                  <c:v>2.7250799999999999E-2</c:v>
                </c:pt>
                <c:pt idx="3">
                  <c:v>3.4326099999999998E-2</c:v>
                </c:pt>
                <c:pt idx="4">
                  <c:v>3.9629200000000003E-2</c:v>
                </c:pt>
                <c:pt idx="5">
                  <c:v>4.4148199999999999E-2</c:v>
                </c:pt>
                <c:pt idx="6">
                  <c:v>6.7283700000000002E-2</c:v>
                </c:pt>
              </c:numCache>
            </c:numRef>
          </c:val>
          <c:smooth val="0"/>
          <c:extLst>
            <c:ext xmlns:c16="http://schemas.microsoft.com/office/drawing/2014/chart" uri="{C3380CC4-5D6E-409C-BE32-E72D297353CC}">
              <c16:uniqueId val="{00000003-0779-4739-9F08-D1C7E2C817F0}"/>
            </c:ext>
          </c:extLst>
        </c:ser>
        <c:dLbls>
          <c:showLegendKey val="0"/>
          <c:showVal val="0"/>
          <c:showCatName val="0"/>
          <c:showSerName val="0"/>
          <c:showPercent val="0"/>
          <c:showBubbleSize val="0"/>
        </c:dLbls>
        <c:hiLowLines>
          <c:spPr>
            <a:ln>
              <a:noFill/>
            </a:ln>
          </c:spPr>
        </c:hiLowLines>
        <c:marker val="1"/>
        <c:smooth val="0"/>
        <c:axId val="46518742"/>
        <c:axId val="29397383"/>
      </c:lineChart>
      <c:catAx>
        <c:axId val="46518742"/>
        <c:scaling>
          <c:orientation val="minMax"/>
        </c:scaling>
        <c:delete val="0"/>
        <c:axPos val="b"/>
        <c:majorGridlines>
          <c:spPr>
            <a:ln w="9360">
              <a:solidFill>
                <a:srgbClr val="D9D9D9"/>
              </a:solidFill>
              <a:round/>
            </a:ln>
          </c:spPr>
        </c:majorGridlines>
        <c:minorGridlines>
          <c:spPr>
            <a:ln w="9360">
              <a:solidFill>
                <a:srgbClr val="F2F2F2"/>
              </a:solidFill>
              <a:round/>
            </a:ln>
          </c:spPr>
        </c:minorGridlines>
        <c:title>
          <c:tx>
            <c:rich>
              <a:bodyPr rot="0"/>
              <a:lstStyle/>
              <a:p>
                <a:pPr>
                  <a:defRPr lang="ru-RU" sz="1000" b="0" strike="noStrike" spc="-1">
                    <a:solidFill>
                      <a:srgbClr val="595959"/>
                    </a:solidFill>
                    <a:latin typeface="Calibri"/>
                  </a:defRPr>
                </a:pPr>
                <a:r>
                  <a:rPr lang="ru-RU" sz="1000" b="0" strike="noStrike" spc="-1">
                    <a:solidFill>
                      <a:srgbClr val="595959"/>
                    </a:solidFill>
                    <a:latin typeface="Calibri"/>
                  </a:rPr>
                  <a:t>Число соединений, шт</a:t>
                </a:r>
              </a:p>
            </c:rich>
          </c:tx>
          <c:overlay val="0"/>
          <c:spPr>
            <a:noFill/>
            <a:ln>
              <a:noFill/>
            </a:ln>
          </c:spPr>
        </c:title>
        <c:numFmt formatCode="General" sourceLinked="1"/>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ru-RU"/>
          </a:p>
        </c:txPr>
        <c:crossAx val="29397383"/>
        <c:crosses val="autoZero"/>
        <c:auto val="1"/>
        <c:lblAlgn val="ctr"/>
        <c:lblOffset val="100"/>
        <c:noMultiLvlLbl val="0"/>
      </c:catAx>
      <c:valAx>
        <c:axId val="29397383"/>
        <c:scaling>
          <c:orientation val="minMax"/>
        </c:scaling>
        <c:delete val="0"/>
        <c:axPos val="l"/>
        <c:majorGridlines>
          <c:spPr>
            <a:ln w="9360">
              <a:solidFill>
                <a:srgbClr val="D9D9D9"/>
              </a:solidFill>
              <a:round/>
            </a:ln>
          </c:spPr>
        </c:majorGridlines>
        <c:title>
          <c:tx>
            <c:rich>
              <a:bodyPr rot="-5400000"/>
              <a:lstStyle/>
              <a:p>
                <a:pPr>
                  <a:defRPr lang="ru-RU" sz="1000" b="0" strike="noStrike" spc="-1">
                    <a:solidFill>
                      <a:srgbClr val="595959"/>
                    </a:solidFill>
                    <a:latin typeface="Calibri"/>
                  </a:defRPr>
                </a:pPr>
                <a:r>
                  <a:rPr lang="ru-RU" sz="1000" b="0" strike="noStrike" spc="-1" dirty="0">
                    <a:solidFill>
                      <a:srgbClr val="595959"/>
                    </a:solidFill>
                    <a:latin typeface="Calibri"/>
                  </a:rPr>
                  <a:t>Время, с</a:t>
                </a:r>
              </a:p>
            </c:rich>
          </c:tx>
          <c:overlay val="0"/>
          <c:spPr>
            <a:noFill/>
            <a:ln>
              <a:noFill/>
            </a:ln>
          </c:spPr>
        </c:title>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ru-RU"/>
          </a:p>
        </c:txPr>
        <c:crossAx val="46518742"/>
        <c:crosses val="autoZero"/>
        <c:crossBetween val="between"/>
      </c:valAx>
      <c:spPr>
        <a:noFill/>
        <a:ln>
          <a:solidFill>
            <a:srgbClr val="000000"/>
          </a:solidFill>
        </a:ln>
      </c:spPr>
    </c:plotArea>
    <c:legend>
      <c:legendPos val="b"/>
      <c:layout>
        <c:manualLayout>
          <c:xMode val="edge"/>
          <c:yMode val="edge"/>
          <c:x val="9.9391101712995339E-2"/>
          <c:y val="5.4069073032138065E-2"/>
          <c:w val="0.75286996872153245"/>
          <c:h val="5.1847957752118118E-2"/>
        </c:manualLayout>
      </c:layout>
      <c:overlay val="0"/>
      <c:spPr>
        <a:noFill/>
        <a:ln>
          <a:noFill/>
        </a:ln>
      </c:spPr>
      <c:txPr>
        <a:bodyPr/>
        <a:lstStyle/>
        <a:p>
          <a:pPr>
            <a:defRPr sz="900" b="0" strike="noStrike" spc="-1">
              <a:solidFill>
                <a:srgbClr val="595959"/>
              </a:solidFill>
              <a:latin typeface="Calibri"/>
            </a:defRPr>
          </a:pPr>
          <a:endParaRPr lang="ru-RU"/>
        </a:p>
      </c:txPr>
    </c:legend>
    <c:plotVisOnly val="1"/>
    <c:dispBlanksAs val="gap"/>
    <c:showDLblsOverMax val="1"/>
  </c:chart>
  <c:spPr>
    <a:solidFill>
      <a:srgbClr val="FFFFFF"/>
    </a:solidFill>
    <a:ln w="9360">
      <a:solidFill>
        <a:srgbClr val="000000"/>
      </a:solidFill>
      <a:round/>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608365133078929E-2"/>
          <c:y val="3.3729386021354543E-2"/>
          <c:w val="0.89343680250558"/>
          <c:h val="0.84583087163542137"/>
        </c:manualLayout>
      </c:layout>
      <c:lineChart>
        <c:grouping val="standard"/>
        <c:varyColors val="0"/>
        <c:ser>
          <c:idx val="0"/>
          <c:order val="0"/>
          <c:tx>
            <c:v>Разработанный метод</c:v>
          </c:tx>
          <c:spPr>
            <a:ln w="28440">
              <a:solidFill>
                <a:srgbClr val="4472C4"/>
              </a:solidFill>
              <a:round/>
            </a:ln>
          </c:spPr>
          <c:marker>
            <c:symbol val="circle"/>
            <c:size val="7"/>
            <c:spPr>
              <a:solidFill>
                <a:srgbClr val="4472C4"/>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Лист1!$P$2:$P$8</c:f>
              <c:numCache>
                <c:formatCode>General</c:formatCode>
                <c:ptCount val="7"/>
                <c:pt idx="0">
                  <c:v>10</c:v>
                </c:pt>
                <c:pt idx="1">
                  <c:v>50</c:v>
                </c:pt>
                <c:pt idx="2">
                  <c:v>100</c:v>
                </c:pt>
                <c:pt idx="3">
                  <c:v>150</c:v>
                </c:pt>
                <c:pt idx="4">
                  <c:v>200</c:v>
                </c:pt>
                <c:pt idx="5">
                  <c:v>250</c:v>
                </c:pt>
                <c:pt idx="6">
                  <c:v>500</c:v>
                </c:pt>
              </c:numCache>
            </c:numRef>
          </c:cat>
          <c:val>
            <c:numRef>
              <c:f>Лист1!$Q$2:$Q$8</c:f>
              <c:numCache>
                <c:formatCode>General</c:formatCode>
                <c:ptCount val="7"/>
                <c:pt idx="0">
                  <c:v>8.0856999999999995E-3</c:v>
                </c:pt>
                <c:pt idx="1">
                  <c:v>1.9580400000000001E-2</c:v>
                </c:pt>
                <c:pt idx="2">
                  <c:v>2.2508799999999999E-2</c:v>
                </c:pt>
                <c:pt idx="3">
                  <c:v>3.2869000000000002E-2</c:v>
                </c:pt>
                <c:pt idx="4">
                  <c:v>3.7864700000000001E-2</c:v>
                </c:pt>
                <c:pt idx="5">
                  <c:v>4.9689799999999999E-2</c:v>
                </c:pt>
                <c:pt idx="6">
                  <c:v>9.2703800000000003E-2</c:v>
                </c:pt>
              </c:numCache>
            </c:numRef>
          </c:val>
          <c:smooth val="0"/>
          <c:extLst>
            <c:ext xmlns:c16="http://schemas.microsoft.com/office/drawing/2014/chart" uri="{C3380CC4-5D6E-409C-BE32-E72D297353CC}">
              <c16:uniqueId val="{00000000-1962-4598-B58A-0A025312A253}"/>
            </c:ext>
          </c:extLst>
        </c:ser>
        <c:ser>
          <c:idx val="1"/>
          <c:order val="1"/>
          <c:tx>
            <c:v>Пул</c:v>
          </c:tx>
          <c:spPr>
            <a:ln w="28440">
              <a:solidFill>
                <a:srgbClr val="FFC000"/>
              </a:solidFill>
              <a:round/>
            </a:ln>
          </c:spPr>
          <c:marker>
            <c:symbol val="square"/>
            <c:size val="7"/>
            <c:spPr>
              <a:solidFill>
                <a:srgbClr val="FFC514"/>
              </a:solidFill>
              <a:ln>
                <a:solidFill>
                  <a:srgbClr val="FFC514"/>
                </a:solidFill>
              </a:ln>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Лист1!$P$2:$P$8</c:f>
              <c:numCache>
                <c:formatCode>General</c:formatCode>
                <c:ptCount val="7"/>
                <c:pt idx="0">
                  <c:v>10</c:v>
                </c:pt>
                <c:pt idx="1">
                  <c:v>50</c:v>
                </c:pt>
                <c:pt idx="2">
                  <c:v>100</c:v>
                </c:pt>
                <c:pt idx="3">
                  <c:v>150</c:v>
                </c:pt>
                <c:pt idx="4">
                  <c:v>200</c:v>
                </c:pt>
                <c:pt idx="5">
                  <c:v>250</c:v>
                </c:pt>
                <c:pt idx="6">
                  <c:v>500</c:v>
                </c:pt>
              </c:numCache>
            </c:numRef>
          </c:cat>
          <c:val>
            <c:numRef>
              <c:f>Лист1!$R$2:$R$8</c:f>
              <c:numCache>
                <c:formatCode>General</c:formatCode>
                <c:ptCount val="7"/>
                <c:pt idx="0">
                  <c:v>4.4568000000000003E-3</c:v>
                </c:pt>
                <c:pt idx="1">
                  <c:v>1.6203200000000001E-2</c:v>
                </c:pt>
                <c:pt idx="2">
                  <c:v>2.7250799999999999E-2</c:v>
                </c:pt>
                <c:pt idx="3">
                  <c:v>3.4326099999999998E-2</c:v>
                </c:pt>
                <c:pt idx="4">
                  <c:v>3.9629200000000003E-2</c:v>
                </c:pt>
                <c:pt idx="5">
                  <c:v>4.4148199999999999E-2</c:v>
                </c:pt>
                <c:pt idx="6">
                  <c:v>6.7283700000000002E-2</c:v>
                </c:pt>
              </c:numCache>
            </c:numRef>
          </c:val>
          <c:smooth val="0"/>
          <c:extLst>
            <c:ext xmlns:c16="http://schemas.microsoft.com/office/drawing/2014/chart" uri="{C3380CC4-5D6E-409C-BE32-E72D297353CC}">
              <c16:uniqueId val="{00000001-1962-4598-B58A-0A025312A253}"/>
            </c:ext>
          </c:extLst>
        </c:ser>
        <c:ser>
          <c:idx val="2"/>
          <c:order val="2"/>
          <c:tx>
            <c:v>PGBouncer</c:v>
          </c:tx>
          <c:spPr>
            <a:ln w="28440">
              <a:solidFill>
                <a:srgbClr val="92D050"/>
              </a:solidFill>
              <a:round/>
            </a:ln>
          </c:spPr>
          <c:marker>
            <c:symbol val="triangle"/>
            <c:size val="7"/>
            <c:spPr>
              <a:solidFill>
                <a:srgbClr val="92D050"/>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Лист1!$P$2:$P$8</c:f>
              <c:numCache>
                <c:formatCode>General</c:formatCode>
                <c:ptCount val="7"/>
                <c:pt idx="0">
                  <c:v>10</c:v>
                </c:pt>
                <c:pt idx="1">
                  <c:v>50</c:v>
                </c:pt>
                <c:pt idx="2">
                  <c:v>100</c:v>
                </c:pt>
                <c:pt idx="3">
                  <c:v>150</c:v>
                </c:pt>
                <c:pt idx="4">
                  <c:v>200</c:v>
                </c:pt>
                <c:pt idx="5">
                  <c:v>250</c:v>
                </c:pt>
                <c:pt idx="6">
                  <c:v>500</c:v>
                </c:pt>
              </c:numCache>
            </c:numRef>
          </c:cat>
          <c:val>
            <c:numRef>
              <c:f>Лист1!$S$2:$S$8</c:f>
              <c:numCache>
                <c:formatCode>General</c:formatCode>
                <c:ptCount val="7"/>
                <c:pt idx="0">
                  <c:v>6.4974000000000004E-3</c:v>
                </c:pt>
                <c:pt idx="1">
                  <c:v>2.02226E-2</c:v>
                </c:pt>
                <c:pt idx="2">
                  <c:v>4.96271E-2</c:v>
                </c:pt>
                <c:pt idx="3">
                  <c:v>5.16205E-2</c:v>
                </c:pt>
                <c:pt idx="4">
                  <c:v>8.4886100000000006E-2</c:v>
                </c:pt>
                <c:pt idx="5">
                  <c:v>0.1073455</c:v>
                </c:pt>
                <c:pt idx="6">
                  <c:v>0.18486440000000001</c:v>
                </c:pt>
              </c:numCache>
            </c:numRef>
          </c:val>
          <c:smooth val="0"/>
          <c:extLst>
            <c:ext xmlns:c16="http://schemas.microsoft.com/office/drawing/2014/chart" uri="{C3380CC4-5D6E-409C-BE32-E72D297353CC}">
              <c16:uniqueId val="{00000002-1962-4598-B58A-0A025312A253}"/>
            </c:ext>
          </c:extLst>
        </c:ser>
        <c:dLbls>
          <c:showLegendKey val="0"/>
          <c:showVal val="0"/>
          <c:showCatName val="0"/>
          <c:showSerName val="0"/>
          <c:showPercent val="0"/>
          <c:showBubbleSize val="0"/>
        </c:dLbls>
        <c:hiLowLines>
          <c:spPr>
            <a:ln>
              <a:noFill/>
            </a:ln>
          </c:spPr>
        </c:hiLowLines>
        <c:marker val="1"/>
        <c:smooth val="0"/>
        <c:axId val="82422225"/>
        <c:axId val="98509539"/>
      </c:lineChart>
      <c:catAx>
        <c:axId val="82422225"/>
        <c:scaling>
          <c:orientation val="minMax"/>
        </c:scaling>
        <c:delete val="0"/>
        <c:axPos val="b"/>
        <c:majorGridlines>
          <c:spPr>
            <a:ln w="9360">
              <a:solidFill>
                <a:srgbClr val="D9D9D9"/>
              </a:solidFill>
              <a:round/>
            </a:ln>
          </c:spPr>
        </c:majorGridlines>
        <c:title>
          <c:tx>
            <c:rich>
              <a:bodyPr rot="0"/>
              <a:lstStyle/>
              <a:p>
                <a:pPr>
                  <a:defRPr lang="ru-RU" sz="1000" b="0" strike="noStrike" spc="-1">
                    <a:solidFill>
                      <a:srgbClr val="595959"/>
                    </a:solidFill>
                    <a:latin typeface="Calibri"/>
                  </a:defRPr>
                </a:pPr>
                <a:r>
                  <a:rPr lang="ru-RU" sz="1000" b="0" strike="noStrike" spc="-1">
                    <a:solidFill>
                      <a:srgbClr val="595959"/>
                    </a:solidFill>
                    <a:latin typeface="Calibri"/>
                  </a:rPr>
                  <a:t>Число соединений, шт</a:t>
                </a:r>
              </a:p>
            </c:rich>
          </c:tx>
          <c:overlay val="0"/>
          <c:spPr>
            <a:noFill/>
            <a:ln>
              <a:noFill/>
            </a:ln>
          </c:spPr>
        </c:title>
        <c:numFmt formatCode="General" sourceLinked="1"/>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ru-RU"/>
          </a:p>
        </c:txPr>
        <c:crossAx val="98509539"/>
        <c:crosses val="autoZero"/>
        <c:auto val="1"/>
        <c:lblAlgn val="ctr"/>
        <c:lblOffset val="100"/>
        <c:noMultiLvlLbl val="0"/>
      </c:catAx>
      <c:valAx>
        <c:axId val="98509539"/>
        <c:scaling>
          <c:orientation val="minMax"/>
        </c:scaling>
        <c:delete val="0"/>
        <c:axPos val="l"/>
        <c:majorGridlines>
          <c:spPr>
            <a:ln w="9360">
              <a:solidFill>
                <a:srgbClr val="D9D9D9"/>
              </a:solidFill>
              <a:round/>
            </a:ln>
          </c:spPr>
        </c:majorGridlines>
        <c:title>
          <c:tx>
            <c:rich>
              <a:bodyPr rot="-5400000"/>
              <a:lstStyle/>
              <a:p>
                <a:pPr>
                  <a:defRPr lang="ru-RU" sz="1000" b="0" strike="noStrike" spc="-1">
                    <a:solidFill>
                      <a:srgbClr val="595959"/>
                    </a:solidFill>
                    <a:latin typeface="Calibri"/>
                  </a:defRPr>
                </a:pPr>
                <a:r>
                  <a:rPr lang="ru-RU" sz="1000" b="0" strike="noStrike" spc="-1">
                    <a:solidFill>
                      <a:srgbClr val="595959"/>
                    </a:solidFill>
                    <a:latin typeface="Calibri"/>
                  </a:rPr>
                  <a:t>Время, с</a:t>
                </a:r>
              </a:p>
            </c:rich>
          </c:tx>
          <c:overlay val="0"/>
          <c:spPr>
            <a:noFill/>
            <a:ln>
              <a:noFill/>
            </a:ln>
          </c:spPr>
        </c:title>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ru-RU"/>
          </a:p>
        </c:txPr>
        <c:crossAx val="82422225"/>
        <c:crosses val="autoZero"/>
        <c:crossBetween val="between"/>
      </c:valAx>
      <c:spPr>
        <a:noFill/>
        <a:ln>
          <a:solidFill>
            <a:srgbClr val="000000"/>
          </a:solidFill>
        </a:ln>
      </c:spPr>
    </c:plotArea>
    <c:legend>
      <c:legendPos val="b"/>
      <c:layout>
        <c:manualLayout>
          <c:xMode val="edge"/>
          <c:yMode val="edge"/>
          <c:x val="0.10877702978376171"/>
          <c:y val="5.2893809897124167E-2"/>
          <c:w val="0.4852683178534572"/>
          <c:h val="5.1744306626918944E-2"/>
        </c:manualLayout>
      </c:layout>
      <c:overlay val="0"/>
      <c:spPr>
        <a:noFill/>
        <a:ln>
          <a:noFill/>
        </a:ln>
      </c:spPr>
      <c:txPr>
        <a:bodyPr/>
        <a:lstStyle/>
        <a:p>
          <a:pPr>
            <a:defRPr sz="900" b="0" strike="noStrike" spc="-1">
              <a:solidFill>
                <a:srgbClr val="595959"/>
              </a:solidFill>
              <a:latin typeface="Calibri"/>
            </a:defRPr>
          </a:pPr>
          <a:endParaRPr lang="ru-RU"/>
        </a:p>
      </c:txPr>
    </c:legend>
    <c:plotVisOnly val="1"/>
    <c:dispBlanksAs val="gap"/>
    <c:showDLblsOverMax val="1"/>
  </c:chart>
  <c:spPr>
    <a:solidFill>
      <a:srgbClr val="FFFFFF"/>
    </a:solidFill>
    <a:ln w="9360">
      <a:solidFill>
        <a:srgbClr val="000000"/>
      </a:solidFill>
      <a:round/>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1_37107624.xml><?xml version="1.0" encoding="utf-8"?>
<p188:cmLst xmlns:a="http://schemas.openxmlformats.org/drawingml/2006/main" xmlns:r="http://schemas.openxmlformats.org/officeDocument/2006/relationships" xmlns:p188="http://schemas.microsoft.com/office/powerpoint/2018/8/main">
  <p188:cm id="{D552F172-EC9D-45A3-9AC0-74984A47E49C}" authorId="{99D91DC6-B35E-39E1-38EA-D7F57AE5A1C9}" created="2022-05-28T23:15:03.121">
    <ac:txMkLst xmlns:ac="http://schemas.microsoft.com/office/drawing/2013/main/command">
      <pc:docMk xmlns:pc="http://schemas.microsoft.com/office/powerpoint/2013/main/command"/>
      <pc:sldMk xmlns:pc="http://schemas.microsoft.com/office/powerpoint/2013/main/command" cId="923825700" sldId="257"/>
      <ac:spMk id="4" creationId="{00000000-0000-0000-0000-000000000000}"/>
      <ac:txMk cp="236" len="96">
        <ac:context len="333" hash="3860307565"/>
      </ac:txMk>
    </ac:txMkLst>
    <p188:pos x="10293626" y="2477555"/>
    <p188:txBody>
      <a:bodyPr/>
      <a:lstStyle/>
      <a:p>
        <a:r>
          <a:rPr lang="ru-RU"/>
          <a:t>Выполнить исследование зависимости времени работы метода и различных реализаций выполнения запросов от количества соединений.</a:t>
        </a:r>
      </a:p>
    </p188:txBody>
  </p188:cm>
</p188:cmLst>
</file>

<file path=ppt/comments/modernComment_105_2B3E4EA9.xml><?xml version="1.0" encoding="utf-8"?>
<p188:cmLst xmlns:a="http://schemas.openxmlformats.org/drawingml/2006/main" xmlns:r="http://schemas.openxmlformats.org/officeDocument/2006/relationships" xmlns:p188="http://schemas.microsoft.com/office/powerpoint/2018/8/main">
  <p188:cm id="{51436C27-36BA-4159-9EF0-BB56728BF454}" authorId="{99D91DC6-B35E-39E1-38EA-D7F57AE5A1C9}" created="2022-05-29T00:06:10.356">
    <pc:sldMkLst xmlns:pc="http://schemas.microsoft.com/office/powerpoint/2013/main/command">
      <pc:docMk/>
      <pc:sldMk cId="725503657" sldId="261"/>
    </pc:sldMkLst>
    <p188:txBody>
      <a:bodyPr/>
      <a:lstStyle/>
      <a:p>
        <a:r>
          <a:rPr lang="ru-RU"/>
          <a:t>Преимущество использование пула – это увеличение пропускной способности транзакции до 60%.
Однако каждый из описанных пулов имеет свои существенные недостатки. Так, главным недостатком пула на основе библиотеки – затраты на его разработку. В том числе необходимость изменения архитектуры приложения. Недостаток пула в качестве внешней службы – однопоточная реализация самой службы. Встроенный же пул доступен только в коммерческой версии.</a:t>
        </a:r>
      </a:p>
    </p188:txBody>
  </p188:cm>
</p188:cmLst>
</file>

<file path=ppt/comments/modernComment_106_EC421481.xml><?xml version="1.0" encoding="utf-8"?>
<p188:cmLst xmlns:a="http://schemas.openxmlformats.org/drawingml/2006/main" xmlns:r="http://schemas.openxmlformats.org/officeDocument/2006/relationships" xmlns:p188="http://schemas.microsoft.com/office/powerpoint/2018/8/main">
  <p188:cm id="{1F1FCFAE-37F5-41E2-BD2D-67C26E45363A}" authorId="{99D91DC6-B35E-39E1-38EA-D7F57AE5A1C9}" created="2022-05-28T23:18:17.136">
    <pc:sldMkLst xmlns:pc="http://schemas.microsoft.com/office/powerpoint/2013/main/command">
      <pc:docMk/>
      <pc:sldMk cId="3963753601" sldId="262"/>
    </pc:sldMkLst>
    <p188:txBody>
      <a:bodyPr/>
      <a:lstStyle/>
      <a:p>
        <a:r>
          <a:rPr lang="ru-RU"/>
          <a:t>С ростом популярности СУБД возникает вопрос об оптимизации ее работы. Так как один из самых распространенных способов увеличения производительности — параллельное выполнение, следует рассмотреть оптимизацию многопоточной программы. 
Согласно исследованию, операция доступа (без какой-либо оптимизации) к базе данных объемом 100.000 записей в случае многопоточной программы выполняется примерно в 1000 раз быстрее. В тоже время однопоточная программа показывает нестабильную работу на больших данных.
Несмотря на указанное преимущество многопоточности, узким горлышком все равно остается операция подключения, одна из самых дорогостоящих (т.к. процесс подключения занимает от 2 до 3 МБ памяти).</a:t>
        </a:r>
      </a:p>
    </p188:txBody>
  </p188:cm>
</p188:cmLst>
</file>

<file path=ppt/comments/modernComment_108_2FADAA78.xml><?xml version="1.0" encoding="utf-8"?>
<p188:cmLst xmlns:a="http://schemas.openxmlformats.org/drawingml/2006/main" xmlns:r="http://schemas.openxmlformats.org/officeDocument/2006/relationships" xmlns:p188="http://schemas.microsoft.com/office/powerpoint/2018/8/main">
  <p188:cm id="{1BC88522-E21D-4FF5-948E-3FB53379E0C1}" authorId="{99D91DC6-B35E-39E1-38EA-D7F57AE5A1C9}" created="2022-05-29T00:05:57.084">
    <pc:sldMkLst xmlns:pc="http://schemas.microsoft.com/office/powerpoint/2013/main/command">
      <pc:docMk/>
      <pc:sldMk cId="799910520" sldId="264"/>
    </pc:sldMkLst>
    <p188:txBody>
      <a:bodyPr/>
      <a:lstStyle/>
      <a:p>
        <a:r>
          <a:rPr lang="ru-RU"/>
          <a:t>На сегодняшний день можно выделить несколько различных подходов повышения эффективности выполнения запросов. Один из них – оптимизация выполнения в рамках одного потока. Такой оптимизацией может стать распараллеливание запроса. Другой подход – сокращение числа соединений путем использования пула. Пул соединений представляет из себя набор открытых и готовых к использованию соединений с БД. 
И хотя в PostgreSQL отсутствует встроенный пул соединений, он может быть реализован на основе библиотеки libpq или в качестве внешней службы.</a:t>
        </a:r>
      </a:p>
    </p188:txBody>
  </p188:cm>
</p188:cmLst>
</file>

<file path=ppt/comments/modernComment_10A_8F33F567.xml><?xml version="1.0" encoding="utf-8"?>
<p188:cmLst xmlns:a="http://schemas.openxmlformats.org/drawingml/2006/main" xmlns:r="http://schemas.openxmlformats.org/officeDocument/2006/relationships" xmlns:p188="http://schemas.microsoft.com/office/powerpoint/2018/8/main">
  <p188:cm id="{080BF10C-3B06-43ED-A090-D06ABDD7564B}" authorId="{99D91DC6-B35E-39E1-38EA-D7F57AE5A1C9}" created="2022-05-29T14:03:25.925">
    <pc:sldMkLst xmlns:pc="http://schemas.microsoft.com/office/powerpoint/2013/main/command">
      <pc:docMk/>
      <pc:sldMk cId="2402547047" sldId="266"/>
    </pc:sldMkLst>
    <p188:txBody>
      <a:bodyPr/>
      <a:lstStyle/>
      <a:p>
        <a:r>
          <a:rPr lang="ru-RU"/>
          <a:t>Работа функции отправки команды начинается с блокировки мьютекса. Прежде всего мьютекс необходим для корректного возвращения результата обработки запроса в соответствующий поток. Также мьютекс защищает параметры подключения, от которых зависит результат, от изменений другими потоками.
После того как была произведена защита текущих параметров подключения от изменений, выполняется проверка их корректности и инициализация соответствующих полей.
Далее следует поместить команду в очередь и обновить статус соединения.</a:t>
        </a:r>
      </a:p>
    </p188:txBody>
  </p188:cm>
</p188:cmLst>
</file>

<file path=ppt/comments/modernComment_10B_966E0684.xml><?xml version="1.0" encoding="utf-8"?>
<p188:cmLst xmlns:a="http://schemas.openxmlformats.org/drawingml/2006/main" xmlns:r="http://schemas.openxmlformats.org/officeDocument/2006/relationships" xmlns:p188="http://schemas.microsoft.com/office/powerpoint/2018/8/main">
  <p188:cm id="{92A4D2A2-DD1F-4924-898A-C2CEA4A35EC2}" authorId="{99D91DC6-B35E-39E1-38EA-D7F57AE5A1C9}" created="2022-05-29T14:02:02.203">
    <pc:sldMkLst xmlns:pc="http://schemas.microsoft.com/office/powerpoint/2013/main/command">
      <pc:docMk/>
      <pc:sldMk cId="2523793028" sldId="267"/>
    </pc:sldMkLst>
    <p188:txBody>
      <a:bodyPr/>
      <a:lstStyle/>
      <a:p>
        <a:r>
          <a:rPr lang="ru-RU"/>
          <a:t>В данном эксперименте выполнялось сравнение времени выполнения простого запроса для 4 реализаций. Для каждого опыта учитывалось время создания соединения, выполнения запроса, очистки результата выполнения и закрытия соединения. В случае многопоточности, время создания и ожидания синхронизации потоков также влияло на итоговый результат.
Согласно результатам, наибольшее время выполнения было зафиксировано у однопоточной реализации: 0.42 секунды при 500 потоках. У многопоточной реализации наибольшее преимущество перед однопоточной достигается в случае 500 соединений (в 1.7 раз работает быстрее), однако при малом числе (10) соединений результаты работы отличаются незначительно (в 0.99 раз).
Из опыта видно, что конкурентоспособность по времени разработанному методу составляет только пул соединений.</a:t>
        </a:r>
      </a:p>
    </p188:txBody>
  </p188:cm>
</p188:cmLst>
</file>

<file path=ppt/comments/modernComment_10C_3A2651C.xml><?xml version="1.0" encoding="utf-8"?>
<p188:cmLst xmlns:a="http://schemas.openxmlformats.org/drawingml/2006/main" xmlns:r="http://schemas.openxmlformats.org/officeDocument/2006/relationships" xmlns:p188="http://schemas.microsoft.com/office/powerpoint/2018/8/main">
  <p188:cm id="{958E2630-9C5E-49F7-A9B9-B4A1737DAEFF}" authorId="{99D91DC6-B35E-39E1-38EA-D7F57AE5A1C9}" created="2022-05-29T14:01:08.215">
    <pc:sldMkLst xmlns:pc="http://schemas.microsoft.com/office/powerpoint/2013/main/command">
      <pc:docMk/>
      <pc:sldMk cId="60974364" sldId="268"/>
    </pc:sldMkLst>
    <p188:txBody>
      <a:bodyPr/>
      <a:lstStyle/>
      <a:p>
        <a:r>
          <a:rPr lang="ru-RU"/>
          <a:t>Поэтому был проведен эксперимент, где выполнялось сравнение времени работы пула, использующего библиотеку libpq и пула, реализованного в качестве внешней службы (PGBouncer), с разработанным методом.
Согласно результатам эксперимента, при более 100 соединений PGBouncer теряет временную эффективность: в 2 раза работает дольше, чем внешний пул. Однако при 10 соединениях работает быстрее разработанного метода в 1.24 раза.</a:t>
        </a:r>
      </a:p>
    </p188:txBody>
  </p188:cm>
</p188:cmLst>
</file>

<file path=ppt/comments/modernComment_10D_EE6A572.xml><?xml version="1.0" encoding="utf-8"?>
<p188:cmLst xmlns:a="http://schemas.openxmlformats.org/drawingml/2006/main" xmlns:r="http://schemas.openxmlformats.org/officeDocument/2006/relationships" xmlns:p188="http://schemas.microsoft.com/office/powerpoint/2018/8/main">
  <p188:cm id="{F49C668A-907B-4DB3-8254-B7A2FA3BDFE4}" authorId="{99D91DC6-B35E-39E1-38EA-D7F57AE5A1C9}" created="2022-05-29T13:59:48.469">
    <pc:sldMkLst xmlns:pc="http://schemas.microsoft.com/office/powerpoint/2013/main/command">
      <pc:docMk/>
      <pc:sldMk cId="249996658" sldId="269"/>
    </pc:sldMkLst>
    <p188:txBody>
      <a:bodyPr/>
      <a:lstStyle/>
      <a:p>
        <a:r>
          <a:rPr lang="ru-RU"/>
          <a:t>Был проведен эксперимент, фиксирующий затраты памяти для каждой реализации в случае создания 10 соединений и выполнения простого запроса. 
Согласно результатам, наибольшее потребление памяти (593 байта) у многопоточной реализации, что в 3 раза больше, чем память, потребляемая разработанным методом. Также, метод требует в 3 раза меньше памяти, чем внешний пул.</a:t>
        </a:r>
      </a:p>
    </p188:txBody>
  </p188:cm>
</p188:cmLst>
</file>

<file path=ppt/comments/modernComment_111_D184B0D6.xml><?xml version="1.0" encoding="utf-8"?>
<p188:cmLst xmlns:a="http://schemas.openxmlformats.org/drawingml/2006/main" xmlns:r="http://schemas.openxmlformats.org/officeDocument/2006/relationships" xmlns:p188="http://schemas.microsoft.com/office/powerpoint/2018/8/main">
  <p188:cm id="{E3587B0B-616C-4E16-AC3B-C8965FD33A7B}" authorId="{99D91DC6-B35E-39E1-38EA-D7F57AE5A1C9}" created="2022-05-29T00:42:23.710">
    <pc:sldMkLst xmlns:pc="http://schemas.microsoft.com/office/powerpoint/2013/main/command">
      <pc:docMk/>
      <pc:sldMk cId="3515134166" sldId="273"/>
    </pc:sldMkLst>
    <p188:txBody>
      <a:bodyPr/>
      <a:lstStyle/>
      <a:p>
        <a:r>
          <a:rPr lang="ru-RU"/>
          <a:t>Принципиально другой подход повышения производительности (путем параллельного выполнения запросов в рамках одного соединения) предлагает разрабатываемый метод.
Он состоит из двух этапов обработки запроса: 1ый – отправка запроса серверу, включающий а) формирование очереди запросов и б) отправку запроса из очереди; 2й – получение ответа от сервера. Рассмотрим более подробно каждый из этапов.</a:t>
        </a:r>
      </a:p>
    </p188:txBody>
  </p188:cm>
  <p188:cm id="{CA90D9A1-1D59-4BA3-96AF-A98B92F5ACD8}" authorId="{99D91DC6-B35E-39E1-38EA-D7F57AE5A1C9}" created="2022-06-01T09:40:56.283">
    <pc:sldMkLst xmlns:pc="http://schemas.microsoft.com/office/powerpoint/2013/main/command">
      <pc:docMk/>
      <pc:sldMk cId="3515134166" sldId="273"/>
    </pc:sldMkLst>
    <p188:txBody>
      <a:bodyPr/>
      <a:lstStyle/>
      <a:p>
        <a:r>
          <a:rPr lang="ru-RU"/>
          <a:t>Документация - стандарт</a:t>
        </a:r>
      </a:p>
    </p188:txBody>
  </p188:cm>
</p188:cmLst>
</file>

<file path=ppt/comments/modernComment_112_B1D13978.xml><?xml version="1.0" encoding="utf-8"?>
<p188:cmLst xmlns:a="http://schemas.openxmlformats.org/drawingml/2006/main" xmlns:r="http://schemas.openxmlformats.org/officeDocument/2006/relationships" xmlns:p188="http://schemas.microsoft.com/office/powerpoint/2018/8/main">
  <p188:cm id="{B241B4C8-BB9A-4F54-AE1A-8F69F014F3DF}" authorId="{99D91DC6-B35E-39E1-38EA-D7F57AE5A1C9}" created="2022-05-29T14:02:53.220">
    <pc:sldMkLst xmlns:pc="http://schemas.microsoft.com/office/powerpoint/2013/main/command">
      <pc:docMk/>
      <pc:sldMk cId="2983278968" sldId="274"/>
    </pc:sldMkLst>
    <p188:txBody>
      <a:bodyPr/>
      <a:lstStyle/>
      <a:p>
        <a:r>
          <a:rPr lang="ru-RU"/>
          <a:t>Помимо встроенного модуля, был реализован внешний, выполняющий вызов разработанного метода. Кроме того, пользователю доступны однопоточная, многопоточная реализации, реализация с внешним пулом и сравнение времени выполнения каждой. 
Внешний пул был разработан с использованием умных указателей для предотвращения возможной утечки ресурсов. Сам пул был реализован в качестве очереди соединений: в конец добавлялись свободные соединения, работа с которыми была завершена.</a:t>
        </a:r>
      </a:p>
    </p188:txBody>
  </p188:cm>
</p188:cmLst>
</file>

<file path=ppt/comments/modernComment_115_FA7D23DB.xml><?xml version="1.0" encoding="utf-8"?>
<p188:cmLst xmlns:a="http://schemas.openxmlformats.org/drawingml/2006/main" xmlns:r="http://schemas.openxmlformats.org/officeDocument/2006/relationships" xmlns:p188="http://schemas.microsoft.com/office/powerpoint/2018/8/main">
  <p188:cm id="{82B6B738-52AE-4301-9DA9-03004AA5E482}" authorId="{99D91DC6-B35E-39E1-38EA-D7F57AE5A1C9}" created="2022-05-29T14:03:25.925">
    <pc:sldMkLst xmlns:pc="http://schemas.microsoft.com/office/powerpoint/2013/main/command">
      <pc:docMk/>
      <pc:sldMk cId="2402547047" sldId="266"/>
    </pc:sldMkLst>
    <p188:txBody>
      <a:bodyPr/>
      <a:lstStyle/>
      <a:p>
        <a:r>
          <a:rPr lang="ru-RU"/>
          <a:t>Ожидание поступления результата от сервера реализовано с помощью бесконечного цикла, на каждой итерации которого выполняется проверка состояния сервера. Пока сервер готов вернуть данные, выполняется их чтение и запись в выходной буфер. Как только состояние сервера меняется на «свободен», выполняется обработка полученных данных. 
Перед выходом из функции выполняется проверка на корректность полученных данных и разблокировка мьютекса для обработки следующего запроса.</a:t>
        </a:r>
      </a:p>
    </p188:txBody>
  </p188:cm>
</p188:cmLst>
</file>

<file path=ppt/comments/modernComment_116_89617533.xml><?xml version="1.0" encoding="utf-8"?>
<p188:cmLst xmlns:a="http://schemas.openxmlformats.org/drawingml/2006/main" xmlns:r="http://schemas.openxmlformats.org/officeDocument/2006/relationships" xmlns:p188="http://schemas.microsoft.com/office/powerpoint/2018/8/main">
  <p188:cm id="{F8917CF9-9DBD-4B99-AB8E-BF63FBD52A2C}" authorId="{99D91DC6-B35E-39E1-38EA-D7F57AE5A1C9}" created="2022-05-28T23:37:22.011">
    <pc:sldMkLst xmlns:pc="http://schemas.microsoft.com/office/powerpoint/2013/main/command">
      <pc:docMk/>
      <pc:sldMk cId="4129783739" sldId="259"/>
    </pc:sldMkLst>
    <p188:txBody>
      <a:bodyPr/>
      <a:lstStyle/>
      <a:p>
        <a:r>
          <a:rPr lang="ru-RU"/>
          <a:t>Данная работа будет основываться на объектно-реляционной СУБД PostgreSQL 14-ой версии, занимающей 4-ое место в рейтинге СУБД на начало 22го года. Выбор аргументирован такими преимуществами как доступность исходного кода и кроссплатформенность.
PostgreSQL содержит инструменты для реализации многопоточности. Однако, обратившись к документации, можно выделить следующее ограничение: «параллельное выполнение команд из разных потоков через один объект соединения недопустимо»</a:t>
        </a:r>
      </a:p>
    </p188:txBody>
  </p188:cm>
  <p188:cm id="{44991246-186D-4B0B-869F-1A98FEDA46DD}" authorId="{99D91DC6-B35E-39E1-38EA-D7F57AE5A1C9}" created="2022-05-28T23:37:36.671">
    <pc:sldMkLst xmlns:pc="http://schemas.microsoft.com/office/powerpoint/2013/main/command">
      <pc:docMk/>
      <pc:sldMk cId="4129783739" sldId="259"/>
    </pc:sldMkLst>
    <p188:txBody>
      <a:bodyPr/>
      <a:lstStyle/>
      <a:p>
        <a:r>
          <a:rPr lang="ru-RU"/>
          <a:t>Одной из наиболее сильных сторон PostgreSQL является архитектура, основанная на модели «клиент-сервер». Выделяют 3 основные подсистемы: клиентская часть, серверная часть и хранилище данных.
Клиентская часть состоит из пользовательского приложения и библиотеки libpq. Данная библиотека содержит набор функций, с помощью которых создается соединение с сервером.
Соединение принимается процессом-демоном postmaster, который в дальнейшем с помощью системного вызова fork() создаст новый процесс Postgres для обслуживания данного соединения, а также ряд служебных процессов.
Третья часть сформирована из хранилища данных и средств его управления.</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7FC3E-9964-4802-A7E8-1BB771D21BF3}" type="datetimeFigureOut">
              <a:rPr lang="ru-RU" smtClean="0"/>
              <a:t>02.06.2022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2CBB1-8DB5-45B5-A857-24C64DDE314A}" type="slidenum">
              <a:rPr lang="ru-RU" smtClean="0"/>
              <a:t>‹#›</a:t>
            </a:fld>
            <a:endParaRPr lang="ru-RU" dirty="0"/>
          </a:p>
        </p:txBody>
      </p:sp>
    </p:spTree>
    <p:extLst>
      <p:ext uri="{BB962C8B-B14F-4D97-AF65-F5344CB8AC3E}">
        <p14:creationId xmlns:p14="http://schemas.microsoft.com/office/powerpoint/2010/main" val="38900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1C52CBB1-8DB5-45B5-A857-24C64DDE314A}" type="slidenum">
              <a:rPr lang="ru-RU" smtClean="0"/>
              <a:t>2</a:t>
            </a:fld>
            <a:endParaRPr lang="ru-RU" dirty="0"/>
          </a:p>
        </p:txBody>
      </p:sp>
    </p:spTree>
    <p:extLst>
      <p:ext uri="{BB962C8B-B14F-4D97-AF65-F5344CB8AC3E}">
        <p14:creationId xmlns:p14="http://schemas.microsoft.com/office/powerpoint/2010/main" val="420517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09755BBC-352B-460A-88C9-AADF2C9512EA}" type="datetime1">
              <a:rPr lang="ru-RU" smtClean="0"/>
              <a:t>02.06.2022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17200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296244F-19EA-411C-8075-D4DD5363EB01}" type="datetime1">
              <a:rPr lang="ru-RU" smtClean="0"/>
              <a:t>02.06.2022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196363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4BB638D-B868-4FAE-A4AF-C8834DEF2F16}" type="datetime1">
              <a:rPr lang="ru-RU" smtClean="0"/>
              <a:t>02.06.2022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97602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867F41D-6C90-48B2-BB24-7DBF25713345}" type="datetime1">
              <a:rPr lang="ru-RU" smtClean="0"/>
              <a:t>02.06.2022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50928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C2C4912-257E-4B84-92B5-E1056AC81F3B}" type="datetime1">
              <a:rPr lang="ru-RU" smtClean="0"/>
              <a:t>02.06.2022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69646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D6CEEFAB-2744-489F-9F34-AD68C1802ABB}" type="datetime1">
              <a:rPr lang="ru-RU" smtClean="0"/>
              <a:t>02.06.2022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278920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4C8D58E-CA22-4DBD-9D4F-D49D20C57869}" type="datetime1">
              <a:rPr lang="ru-RU" smtClean="0"/>
              <a:t>02.06.2022</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285127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16461FB2-18D8-4BB8-B792-34F36A1A6923}" type="datetime1">
              <a:rPr lang="ru-RU" smtClean="0"/>
              <a:t>02.06.2022</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42443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8099296-536C-461B-BEB7-1B812F69AC83}" type="datetime1">
              <a:rPr lang="ru-RU" smtClean="0"/>
              <a:t>02.06.2022</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192173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D7EBC7E-964D-4409-AE41-3B38B4F15B2A}" type="datetime1">
              <a:rPr lang="ru-RU" smtClean="0"/>
              <a:t>02.06.2022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28139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6623BFA2-B670-4B07-B542-231AD8CFA160}" type="datetime1">
              <a:rPr lang="ru-RU" smtClean="0"/>
              <a:t>02.06.2022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9715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C596-8B8E-4DE0-A295-CA79CEF991CE}" type="datetime1">
              <a:rPr lang="ru-RU" smtClean="0"/>
              <a:t>02.06.2022</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5703D-96D9-4C94-B196-0ED7D1E8A93C}" type="slidenum">
              <a:rPr lang="ru-RU" smtClean="0"/>
              <a:t>‹#›</a:t>
            </a:fld>
            <a:endParaRPr lang="ru-RU" dirty="0"/>
          </a:p>
        </p:txBody>
      </p:sp>
    </p:spTree>
    <p:extLst>
      <p:ext uri="{BB962C8B-B14F-4D97-AF65-F5344CB8AC3E}">
        <p14:creationId xmlns:p14="http://schemas.microsoft.com/office/powerpoint/2010/main" val="442833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microsoft.com/office/2018/10/relationships/comments" Target="../comments/modernComment_112_B1D139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microsoft.com/office/2018/10/relationships/comments" Target="../comments/modernComment_10B_966E06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microsoft.com/office/2018/10/relationships/comments" Target="../comments/modernComment_10C_3A2651C.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0D_EE6A57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37107624.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microsoft.com/office/2018/10/relationships/comments" Target="../comments/modernComment_106_EC42148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16_8961753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microsoft.com/office/2018/10/relationships/comments" Target="../comments/modernComment_108_2FADAA7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5_2B3E4EA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microsoft.com/office/2018/10/relationships/comments" Target="../comments/modernComment_111_D184B0D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microsoft.com/office/2018/10/relationships/comments" Target="../comments/modernComment_10A_8F33F56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microsoft.com/office/2018/10/relationships/comments" Target="../comments/modernComment_115_FA7D23DB.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81000" y="1262247"/>
            <a:ext cx="11430000" cy="2002733"/>
          </a:xfrm>
        </p:spPr>
        <p:txBody>
          <a:bodyPr>
            <a:noAutofit/>
          </a:bodyPr>
          <a:lstStyle/>
          <a:p>
            <a:r>
              <a:rPr lang="ru-RU" sz="4600" dirty="0">
                <a:latin typeface="Times New Roman" panose="02020603050405020304" pitchFamily="18" charset="0"/>
                <a:cs typeface="Times New Roman" panose="02020603050405020304" pitchFamily="18" charset="0"/>
              </a:rPr>
              <a:t>Метод параллельного выполнения запросов к системе управления базами данных PostgreSQL в пределах одного соединения</a:t>
            </a:r>
          </a:p>
        </p:txBody>
      </p:sp>
      <p:sp>
        <p:nvSpPr>
          <p:cNvPr id="3" name="Подзаголовок 2"/>
          <p:cNvSpPr>
            <a:spLocks noGrp="1"/>
          </p:cNvSpPr>
          <p:nvPr>
            <p:ph type="subTitle" idx="1"/>
          </p:nvPr>
        </p:nvSpPr>
        <p:spPr>
          <a:xfrm>
            <a:off x="1445057" y="4323342"/>
            <a:ext cx="7382069" cy="2002732"/>
          </a:xfrm>
        </p:spPr>
        <p:txBody>
          <a:bodyPr>
            <a:normAutofit lnSpcReduction="10000"/>
          </a:bodyPr>
          <a:lstStyle/>
          <a:p>
            <a:pPr algn="l"/>
            <a:r>
              <a:rPr lang="ru-RU" dirty="0">
                <a:latin typeface="Times New Roman" panose="02020603050405020304" pitchFamily="18" charset="0"/>
                <a:cs typeface="Times New Roman" panose="02020603050405020304" pitchFamily="18" charset="0"/>
              </a:rPr>
              <a:t>Студент: Платонова Ольга Сергеевна</a:t>
            </a:r>
            <a:endParaRPr lang="en-US" dirty="0">
              <a:latin typeface="Times New Roman" panose="02020603050405020304" pitchFamily="18" charset="0"/>
              <a:cs typeface="Times New Roman" panose="02020603050405020304" pitchFamily="18" charset="0"/>
            </a:endParaRPr>
          </a:p>
          <a:p>
            <a:pPr algn="l"/>
            <a:r>
              <a:rPr lang="ru-RU" dirty="0">
                <a:latin typeface="Times New Roman" panose="02020603050405020304" pitchFamily="18" charset="0"/>
                <a:cs typeface="Times New Roman" panose="02020603050405020304" pitchFamily="18" charset="0"/>
              </a:rPr>
              <a:t>Группа: ИУ7-85Б</a:t>
            </a:r>
          </a:p>
          <a:p>
            <a:pPr algn="l"/>
            <a:r>
              <a:rPr lang="ru-RU" dirty="0">
                <a:latin typeface="Times New Roman" panose="02020603050405020304" pitchFamily="18" charset="0"/>
                <a:cs typeface="Times New Roman" panose="02020603050405020304" pitchFamily="18" charset="0"/>
              </a:rPr>
              <a:t>Руководитель: Филиппов Михаил Владимирович,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к.т.н., доцент кафедры ИУ-7</a:t>
            </a:r>
            <a:endParaRPr lang="en-US" dirty="0">
              <a:latin typeface="Times New Roman" panose="02020603050405020304" pitchFamily="18" charset="0"/>
              <a:cs typeface="Times New Roman" panose="02020603050405020304" pitchFamily="18" charset="0"/>
            </a:endParaRPr>
          </a:p>
          <a:p>
            <a:pPr algn="l"/>
            <a:r>
              <a:rPr lang="ru-RU" dirty="0">
                <a:latin typeface="Times New Roman" panose="02020603050405020304" pitchFamily="18" charset="0"/>
                <a:cs typeface="Times New Roman" panose="02020603050405020304" pitchFamily="18" charset="0"/>
              </a:rPr>
              <a:t>Консультант: Гаврилова Юлия Михайловна</a:t>
            </a:r>
          </a:p>
        </p:txBody>
      </p:sp>
    </p:spTree>
    <p:extLst>
      <p:ext uri="{BB962C8B-B14F-4D97-AF65-F5344CB8AC3E}">
        <p14:creationId xmlns:p14="http://schemas.microsoft.com/office/powerpoint/2010/main" val="90634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Внешний модуль взаимодействия с разработанным методом</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10</a:t>
            </a:fld>
            <a:endParaRPr lang="ru-RU" sz="18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7BE64FE7-1349-A939-5682-F436A45F57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5479" y="1982276"/>
            <a:ext cx="8573627" cy="4591244"/>
          </a:xfrm>
          <a:prstGeom prst="rect">
            <a:avLst/>
          </a:prstGeom>
        </p:spPr>
      </p:pic>
    </p:spTree>
    <p:extLst>
      <p:ext uri="{BB962C8B-B14F-4D97-AF65-F5344CB8AC3E}">
        <p14:creationId xmlns:p14="http://schemas.microsoft.com/office/powerpoint/2010/main" val="2983278968"/>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505BF2-F2EA-7304-42D9-E0BF2AB2CE95}"/>
              </a:ext>
            </a:extLst>
          </p:cNvPr>
          <p:cNvSpPr>
            <a:spLocks noGrp="1"/>
          </p:cNvSpPr>
          <p:nvPr>
            <p:ph type="title"/>
          </p:nvPr>
        </p:nvSpPr>
        <p:spPr>
          <a:xfrm>
            <a:off x="739588" y="250426"/>
            <a:ext cx="10515600" cy="1325563"/>
          </a:xfrm>
        </p:spPr>
        <p:txBody>
          <a:bodyPr>
            <a:normAutofit/>
          </a:bodyPr>
          <a:lstStyle/>
          <a:p>
            <a:r>
              <a:rPr lang="ru-RU" sz="4000" dirty="0">
                <a:latin typeface="Times New Roman" panose="02020603050405020304" pitchFamily="18" charset="0"/>
                <a:cs typeface="Times New Roman" panose="02020603050405020304" pitchFamily="18" charset="0"/>
              </a:rPr>
              <a:t>Зависимость времени создания соединения от числа подключений к базе данных </a:t>
            </a:r>
          </a:p>
        </p:txBody>
      </p:sp>
      <p:sp>
        <p:nvSpPr>
          <p:cNvPr id="4" name="Номер слайда 3">
            <a:extLst>
              <a:ext uri="{FF2B5EF4-FFF2-40B4-BE49-F238E27FC236}">
                <a16:creationId xmlns:a16="http://schemas.microsoft.com/office/drawing/2014/main" id="{98046C4B-34C3-148D-1730-53705A1E856F}"/>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11</a:t>
            </a:fld>
            <a:endParaRPr lang="ru-RU" sz="1800" dirty="0">
              <a:latin typeface="Times New Roman" panose="02020603050405020304" pitchFamily="18" charset="0"/>
              <a:cs typeface="Times New Roman" panose="02020603050405020304" pitchFamily="18" charset="0"/>
            </a:endParaRPr>
          </a:p>
        </p:txBody>
      </p:sp>
      <p:graphicFrame>
        <p:nvGraphicFramePr>
          <p:cNvPr id="8" name="Диаграмма 7">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3570149663"/>
              </p:ext>
            </p:extLst>
          </p:nvPr>
        </p:nvGraphicFramePr>
        <p:xfrm>
          <a:off x="847165" y="2039844"/>
          <a:ext cx="6602506" cy="413683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DAF376B3-C676-E5B2-53ED-70591D7DA52A}"/>
              </a:ext>
            </a:extLst>
          </p:cNvPr>
          <p:cNvSpPr txBox="1"/>
          <p:nvPr/>
        </p:nvSpPr>
        <p:spPr>
          <a:xfrm>
            <a:off x="7864139" y="2842785"/>
            <a:ext cx="3852732" cy="2246769"/>
          </a:xfrm>
          <a:prstGeom prst="rect">
            <a:avLst/>
          </a:prstGeom>
          <a:noFill/>
        </p:spPr>
        <p:txBody>
          <a:bodyPr wrap="square" rtlCol="0">
            <a:spAutoFit/>
          </a:bodyPr>
          <a:lstStyle/>
          <a:p>
            <a:r>
              <a:rPr lang="ru-RU" sz="2000" dirty="0">
                <a:latin typeface="Times New Roman" panose="02020603050405020304" pitchFamily="18" charset="0"/>
                <a:cs typeface="Times New Roman" panose="02020603050405020304" pitchFamily="18" charset="0"/>
              </a:rPr>
              <a:t>Для каждого опыта учитывалось время:</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создания соединения;</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выполнения запроса;</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очистки результата выполнения;</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закрытия соединения.</a:t>
            </a:r>
          </a:p>
        </p:txBody>
      </p:sp>
    </p:spTree>
    <p:extLst>
      <p:ext uri="{BB962C8B-B14F-4D97-AF65-F5344CB8AC3E}">
        <p14:creationId xmlns:p14="http://schemas.microsoft.com/office/powerpoint/2010/main" val="252379302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Диаграмма 5">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463903785"/>
              </p:ext>
            </p:extLst>
          </p:nvPr>
        </p:nvGraphicFramePr>
        <p:xfrm>
          <a:off x="838200" y="1989747"/>
          <a:ext cx="6832600" cy="4285323"/>
        </p:xfrm>
        <a:graphic>
          <a:graphicData uri="http://schemas.openxmlformats.org/drawingml/2006/chart">
            <c:chart xmlns:c="http://schemas.openxmlformats.org/drawingml/2006/chart" xmlns:r="http://schemas.openxmlformats.org/officeDocument/2006/relationships" r:id="rId3"/>
          </a:graphicData>
        </a:graphic>
      </p:graphicFrame>
      <p:sp>
        <p:nvSpPr>
          <p:cNvPr id="2" name="Заголовок 1">
            <a:extLst>
              <a:ext uri="{FF2B5EF4-FFF2-40B4-BE49-F238E27FC236}">
                <a16:creationId xmlns:a16="http://schemas.microsoft.com/office/drawing/2014/main" id="{4C78D7F3-9124-6A66-4328-E2A1C351120A}"/>
              </a:ext>
            </a:extLst>
          </p:cNvPr>
          <p:cNvSpPr>
            <a:spLocks noGrp="1"/>
          </p:cNvSpPr>
          <p:nvPr>
            <p:ph type="title"/>
          </p:nvPr>
        </p:nvSpPr>
        <p:spPr>
          <a:xfrm>
            <a:off x="727700" y="257548"/>
            <a:ext cx="11147612" cy="1325563"/>
          </a:xfrm>
        </p:spPr>
        <p:txBody>
          <a:bodyPr>
            <a:normAutofit fontScale="90000"/>
          </a:bodyPr>
          <a:lstStyle/>
          <a:p>
            <a:r>
              <a:rPr lang="ru-RU" dirty="0">
                <a:latin typeface="Times New Roman" panose="02020603050405020304" pitchFamily="18" charset="0"/>
                <a:cs typeface="Times New Roman" panose="02020603050405020304" pitchFamily="18" charset="0"/>
              </a:rPr>
              <a:t>Зависимость времени работы реализованного метода и пулов соединений от числа подключений</a:t>
            </a:r>
          </a:p>
        </p:txBody>
      </p:sp>
      <p:sp>
        <p:nvSpPr>
          <p:cNvPr id="4" name="Номер слайда 3">
            <a:extLst>
              <a:ext uri="{FF2B5EF4-FFF2-40B4-BE49-F238E27FC236}">
                <a16:creationId xmlns:a16="http://schemas.microsoft.com/office/drawing/2014/main" id="{1DFEFE13-CFA3-FB79-36C8-6E9A56E8A614}"/>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12</a:t>
            </a:fld>
            <a:endParaRPr lang="ru-RU"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DEC9AD4-B7AB-5197-C560-AADF11A3E07A}"/>
              </a:ext>
            </a:extLst>
          </p:cNvPr>
          <p:cNvSpPr txBox="1"/>
          <p:nvPr/>
        </p:nvSpPr>
        <p:spPr>
          <a:xfrm>
            <a:off x="7917330" y="3369566"/>
            <a:ext cx="3825240" cy="1200329"/>
          </a:xfrm>
          <a:prstGeom prst="rect">
            <a:avLst/>
          </a:prstGeom>
          <a:noFill/>
        </p:spPr>
        <p:txBody>
          <a:bodyPr wrap="square" rtlCol="0">
            <a:spAutoFit/>
          </a:bodyPr>
          <a:lstStyle/>
          <a:p>
            <a:r>
              <a:rPr lang="ru-RU" sz="2400" dirty="0">
                <a:latin typeface="Times New Roman" panose="02020603050405020304" pitchFamily="18" charset="0"/>
                <a:cs typeface="Times New Roman" panose="02020603050405020304" pitchFamily="18" charset="0"/>
              </a:rPr>
              <a:t>Размер пула:</a:t>
            </a:r>
          </a:p>
          <a:p>
            <a:pPr marL="28575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¾ фактического числа создаваемых соединений. </a:t>
            </a:r>
          </a:p>
        </p:txBody>
      </p:sp>
    </p:spTree>
    <p:extLst>
      <p:ext uri="{BB962C8B-B14F-4D97-AF65-F5344CB8AC3E}">
        <p14:creationId xmlns:p14="http://schemas.microsoft.com/office/powerpoint/2010/main" val="60974364"/>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32C2C3-E4BE-163C-72F9-D9CAD045A947}"/>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Исследование требуемых ресурсов для выполнения простого запроса</a:t>
            </a:r>
          </a:p>
        </p:txBody>
      </p:sp>
      <p:graphicFrame>
        <p:nvGraphicFramePr>
          <p:cNvPr id="5" name="Объект 4">
            <a:extLst>
              <a:ext uri="{FF2B5EF4-FFF2-40B4-BE49-F238E27FC236}">
                <a16:creationId xmlns:a16="http://schemas.microsoft.com/office/drawing/2014/main" id="{3A77AE66-D4B3-9651-BDDA-11203D4C2BF2}"/>
              </a:ext>
            </a:extLst>
          </p:cNvPr>
          <p:cNvGraphicFramePr>
            <a:graphicFrameLocks noGrp="1"/>
          </p:cNvGraphicFramePr>
          <p:nvPr>
            <p:ph idx="1"/>
            <p:extLst>
              <p:ext uri="{D42A27DB-BD31-4B8C-83A1-F6EECF244321}">
                <p14:modId xmlns:p14="http://schemas.microsoft.com/office/powerpoint/2010/main" val="3871764772"/>
              </p:ext>
            </p:extLst>
          </p:nvPr>
        </p:nvGraphicFramePr>
        <p:xfrm>
          <a:off x="981633" y="3721446"/>
          <a:ext cx="9390529" cy="2683246"/>
        </p:xfrm>
        <a:graphic>
          <a:graphicData uri="http://schemas.openxmlformats.org/drawingml/2006/table">
            <a:tbl>
              <a:tblPr firstRow="1" firstCol="1" bandRow="1">
                <a:tableStyleId>{C083E6E3-FA7D-4D7B-A595-EF9225AFEA82}</a:tableStyleId>
              </a:tblPr>
              <a:tblGrid>
                <a:gridCol w="3070471">
                  <a:extLst>
                    <a:ext uri="{9D8B030D-6E8A-4147-A177-3AD203B41FA5}">
                      <a16:colId xmlns:a16="http://schemas.microsoft.com/office/drawing/2014/main" val="522003746"/>
                    </a:ext>
                  </a:extLst>
                </a:gridCol>
                <a:gridCol w="3189232">
                  <a:extLst>
                    <a:ext uri="{9D8B030D-6E8A-4147-A177-3AD203B41FA5}">
                      <a16:colId xmlns:a16="http://schemas.microsoft.com/office/drawing/2014/main" val="2913711566"/>
                    </a:ext>
                  </a:extLst>
                </a:gridCol>
                <a:gridCol w="3130826">
                  <a:extLst>
                    <a:ext uri="{9D8B030D-6E8A-4147-A177-3AD203B41FA5}">
                      <a16:colId xmlns:a16="http://schemas.microsoft.com/office/drawing/2014/main" val="3753831868"/>
                    </a:ext>
                  </a:extLst>
                </a:gridCol>
              </a:tblGrid>
              <a:tr h="893407">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Реализация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00000"/>
                        </a:lnSpc>
                      </a:pPr>
                      <a:r>
                        <a:rPr lang="ru-RU" sz="2100" kern="150" dirty="0">
                          <a:effectLst/>
                          <a:latin typeface="Times New Roman" panose="02020603050405020304" pitchFamily="18" charset="0"/>
                          <a:cs typeface="Times New Roman" panose="02020603050405020304" pitchFamily="18" charset="0"/>
                        </a:rPr>
                        <a:t>Число раз выделения памяти</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00000"/>
                        </a:lnSpc>
                      </a:pPr>
                      <a:r>
                        <a:rPr lang="ru-RU" sz="2100" kern="150" dirty="0">
                          <a:effectLst/>
                          <a:latin typeface="Times New Roman" panose="02020603050405020304" pitchFamily="18" charset="0"/>
                          <a:cs typeface="Times New Roman" panose="02020603050405020304" pitchFamily="18" charset="0"/>
                        </a:rPr>
                        <a:t>Суммарный объем используемой памяти</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137788428"/>
                  </a:ext>
                </a:extLst>
              </a:tr>
              <a:tr h="446704">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Однопоточная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729</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en-US" sz="2100" kern="150" dirty="0">
                          <a:effectLst/>
                          <a:latin typeface="Times New Roman" panose="02020603050405020304" pitchFamily="18" charset="0"/>
                          <a:cs typeface="Times New Roman" panose="02020603050405020304" pitchFamily="18" charset="0"/>
                        </a:rPr>
                        <a:t>588,870</a:t>
                      </a:r>
                      <a:r>
                        <a:rPr lang="ru-RU" sz="2100" kern="150" dirty="0">
                          <a:effectLst/>
                          <a:latin typeface="Times New Roman" panose="02020603050405020304" pitchFamily="18" charset="0"/>
                          <a:cs typeface="Times New Roman" panose="02020603050405020304" pitchFamily="18" charset="0"/>
                        </a:rPr>
                        <a:t>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605075924"/>
                  </a:ext>
                </a:extLst>
              </a:tr>
              <a:tr h="446704">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Многопоточная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812</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593,508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65164806"/>
                  </a:ext>
                </a:extLst>
              </a:tr>
              <a:tr h="457432">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Внешний пул</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831</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586,212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835380726"/>
                  </a:ext>
                </a:extLst>
              </a:tr>
              <a:tr h="438999">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Разработанный метод</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182</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180,794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628660017"/>
                  </a:ext>
                </a:extLst>
              </a:tr>
            </a:tbl>
          </a:graphicData>
        </a:graphic>
      </p:graphicFrame>
      <p:sp>
        <p:nvSpPr>
          <p:cNvPr id="4" name="Номер слайда 3">
            <a:extLst>
              <a:ext uri="{FF2B5EF4-FFF2-40B4-BE49-F238E27FC236}">
                <a16:creationId xmlns:a16="http://schemas.microsoft.com/office/drawing/2014/main" id="{E44336FF-BC33-7F78-9784-D11B5478C01B}"/>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13</a:t>
            </a:fld>
            <a:endParaRPr lang="ru-RU"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A3A705-E47D-C243-26D0-987134F29618}"/>
              </a:ext>
            </a:extLst>
          </p:cNvPr>
          <p:cNvSpPr txBox="1"/>
          <p:nvPr/>
        </p:nvSpPr>
        <p:spPr>
          <a:xfrm>
            <a:off x="838196" y="1905848"/>
            <a:ext cx="9390529" cy="1600438"/>
          </a:xfrm>
          <a:prstGeom prst="rect">
            <a:avLst/>
          </a:prstGeom>
          <a:noFill/>
        </p:spPr>
        <p:txBody>
          <a:bodyPr wrap="square">
            <a:spAutoFit/>
          </a:bodyPr>
          <a:lstStyle/>
          <a:p>
            <a:r>
              <a:rPr lang="ru-RU" sz="2000" dirty="0">
                <a:solidFill>
                  <a:srgbClr val="000000"/>
                </a:solidFill>
                <a:latin typeface="Times New Roman" panose="02020603050405020304" pitchFamily="18" charset="0"/>
              </a:rPr>
              <a:t>Простой запрос </a:t>
            </a:r>
            <a:r>
              <a:rPr lang="ru-RU" sz="2000" dirty="0">
                <a:effectLst/>
                <a:latin typeface="Times New Roman" panose="02020603050405020304" pitchFamily="18" charset="0"/>
                <a:ea typeface="Noto Serif CJK SC"/>
                <a:cs typeface="Lohit Devanagari"/>
              </a:rPr>
              <a:t>—</a:t>
            </a:r>
            <a:r>
              <a:rPr lang="ru-RU" sz="2000" dirty="0">
                <a:solidFill>
                  <a:srgbClr val="000000"/>
                </a:solidFill>
                <a:latin typeface="Times New Roman" panose="02020603050405020304" pitchFamily="18" charset="0"/>
              </a:rPr>
              <a:t> выборка всех данных посредством одного оператора </a:t>
            </a:r>
            <a:r>
              <a:rPr lang="en-US" sz="2000" dirty="0">
                <a:solidFill>
                  <a:srgbClr val="000000"/>
                </a:solidFill>
                <a:latin typeface="Times New Roman" panose="02020603050405020304" pitchFamily="18" charset="0"/>
              </a:rPr>
              <a:t>‘SELECT’</a:t>
            </a:r>
            <a:r>
              <a:rPr lang="ru-RU" sz="2000" dirty="0">
                <a:solidFill>
                  <a:srgbClr val="000000"/>
                </a:solidFill>
                <a:latin typeface="Times New Roman" panose="02020603050405020304" pitchFamily="18" charset="0"/>
              </a:rPr>
              <a:t> и одного оператора</a:t>
            </a:r>
            <a:r>
              <a:rPr lang="en-US" sz="2000" dirty="0">
                <a:solidFill>
                  <a:srgbClr val="000000"/>
                </a:solidFill>
                <a:latin typeface="Times New Roman" panose="02020603050405020304" pitchFamily="18" charset="0"/>
              </a:rPr>
              <a:t> ‘FROM’</a:t>
            </a:r>
            <a:r>
              <a:rPr lang="ru-RU" sz="2000" dirty="0">
                <a:solidFill>
                  <a:srgbClr val="000000"/>
                </a:solidFill>
                <a:latin typeface="Times New Roman" panose="02020603050405020304" pitchFamily="18" charset="0"/>
              </a:rPr>
              <a:t>. </a:t>
            </a:r>
          </a:p>
          <a:p>
            <a:endParaRPr lang="en-US" dirty="0">
              <a:solidFill>
                <a:srgbClr val="000000"/>
              </a:solidFill>
              <a:latin typeface="Times New Roman" panose="02020603050405020304" pitchFamily="18" charset="0"/>
            </a:endParaRPr>
          </a:p>
          <a:p>
            <a:r>
              <a:rPr lang="en-US" sz="2000" dirty="0">
                <a:solidFill>
                  <a:srgbClr val="000000"/>
                </a:solidFill>
                <a:latin typeface="Times New Roman" panose="02020603050405020304" pitchFamily="18" charset="0"/>
              </a:rPr>
              <a:t>SELECT * FROM table100;</a:t>
            </a:r>
            <a:endParaRPr lang="ru-RU" sz="2000" dirty="0">
              <a:solidFill>
                <a:srgbClr val="000000"/>
              </a:solidFill>
              <a:latin typeface="Times New Roman" panose="02020603050405020304" pitchFamily="18" charset="0"/>
            </a:endParaRPr>
          </a:p>
          <a:p>
            <a:r>
              <a:rPr lang="ru-RU" sz="2000" dirty="0">
                <a:solidFill>
                  <a:srgbClr val="000000"/>
                </a:solidFill>
                <a:latin typeface="Times New Roman" panose="02020603050405020304" pitchFamily="18" charset="0"/>
              </a:rPr>
              <a:t>Создание 10 соединений.</a:t>
            </a:r>
          </a:p>
        </p:txBody>
      </p:sp>
    </p:spTree>
    <p:extLst>
      <p:ext uri="{BB962C8B-B14F-4D97-AF65-F5344CB8AC3E}">
        <p14:creationId xmlns:p14="http://schemas.microsoft.com/office/powerpoint/2010/main" val="249996658"/>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36A2B7-D852-C543-6D37-420E736F51A9}"/>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Заключение</a:t>
            </a:r>
          </a:p>
        </p:txBody>
      </p:sp>
      <p:sp>
        <p:nvSpPr>
          <p:cNvPr id="3" name="Объект 2">
            <a:extLst>
              <a:ext uri="{FF2B5EF4-FFF2-40B4-BE49-F238E27FC236}">
                <a16:creationId xmlns:a16="http://schemas.microsoft.com/office/drawing/2014/main" id="{41F6EEFA-EC25-8EE4-A90E-5B607A704E5A}"/>
              </a:ext>
            </a:extLst>
          </p:cNvPr>
          <p:cNvSpPr>
            <a:spLocks noGrp="1"/>
          </p:cNvSpPr>
          <p:nvPr>
            <p:ph idx="1"/>
          </p:nvPr>
        </p:nvSpPr>
        <p:spPr>
          <a:xfrm>
            <a:off x="838198" y="2633770"/>
            <a:ext cx="10515600" cy="3110660"/>
          </a:xfrm>
        </p:spPr>
        <p:txBody>
          <a:bodyPr>
            <a:normAutofit/>
          </a:bodyPr>
          <a:lstStyle/>
          <a:p>
            <a:pPr marL="0" indent="0">
              <a:lnSpc>
                <a:spcPct val="100000"/>
              </a:lnSpc>
              <a:buNone/>
            </a:pPr>
            <a:r>
              <a:rPr lang="ru-RU" sz="2000" b="0" i="1" u="none" strike="noStrike" baseline="0" dirty="0">
                <a:solidFill>
                  <a:srgbClr val="000000"/>
                </a:solidFill>
                <a:latin typeface="Times New Roman" panose="02020603050405020304" pitchFamily="18" charset="0"/>
              </a:rPr>
              <a:t>Поставленные задачи решены:</a:t>
            </a:r>
          </a:p>
          <a:p>
            <a:pPr>
              <a:lnSpc>
                <a:spcPct val="100000"/>
              </a:lnSpc>
            </a:pPr>
            <a:r>
              <a:rPr lang="ru-RU" sz="2000" b="0" i="0" u="none" strike="noStrike" baseline="0" dirty="0">
                <a:solidFill>
                  <a:srgbClr val="000000"/>
                </a:solidFill>
                <a:latin typeface="Times New Roman" panose="02020603050405020304" pitchFamily="18" charset="0"/>
              </a:rPr>
              <a:t>Выполнен анализ предметной области и существующих методов выполнения запросов в MPP системах;</a:t>
            </a:r>
          </a:p>
          <a:p>
            <a:pPr>
              <a:lnSpc>
                <a:spcPct val="100000"/>
              </a:lnSpc>
            </a:pPr>
            <a:r>
              <a:rPr lang="ru-RU" sz="2000" b="0" i="0" u="none" strike="noStrike" baseline="0" dirty="0">
                <a:solidFill>
                  <a:srgbClr val="000000"/>
                </a:solidFill>
                <a:latin typeface="Times New Roman" panose="02020603050405020304" pitchFamily="18" charset="0"/>
              </a:rPr>
              <a:t>Разработан метод параллельного выполнения запросов к СУБД </a:t>
            </a:r>
            <a:r>
              <a:rPr lang="ru-RU" sz="2000" b="0" i="0" u="none" strike="noStrike" baseline="0" dirty="0" err="1">
                <a:solidFill>
                  <a:srgbClr val="000000"/>
                </a:solidFill>
                <a:latin typeface="Times New Roman" panose="02020603050405020304" pitchFamily="18" charset="0"/>
              </a:rPr>
              <a:t>PostgreSQL</a:t>
            </a:r>
            <a:r>
              <a:rPr lang="ru-RU" sz="2000" b="0" i="0" u="none" strike="noStrike" baseline="0" dirty="0">
                <a:solidFill>
                  <a:srgbClr val="000000"/>
                </a:solidFill>
                <a:latin typeface="Times New Roman" panose="02020603050405020304" pitchFamily="18" charset="0"/>
              </a:rPr>
              <a:t> в пределах одного соединения;</a:t>
            </a:r>
          </a:p>
          <a:p>
            <a:pPr>
              <a:lnSpc>
                <a:spcPct val="100000"/>
              </a:lnSpc>
            </a:pPr>
            <a:r>
              <a:rPr lang="ru-RU" sz="2000" b="0" i="0" u="none" strike="noStrike" baseline="0" dirty="0">
                <a:solidFill>
                  <a:srgbClr val="000000"/>
                </a:solidFill>
                <a:latin typeface="Times New Roman" panose="02020603050405020304" pitchFamily="18" charset="0"/>
              </a:rPr>
              <a:t>Реализован разработанный метод;</a:t>
            </a:r>
          </a:p>
          <a:p>
            <a:pPr>
              <a:lnSpc>
                <a:spcPct val="100000"/>
              </a:lnSpc>
            </a:pPr>
            <a:r>
              <a:rPr lang="ru-RU" sz="2000" b="0" i="0" u="none" strike="noStrike" baseline="0" dirty="0">
                <a:solidFill>
                  <a:srgbClr val="000000"/>
                </a:solidFill>
                <a:latin typeface="Times New Roman" panose="02020603050405020304" pitchFamily="18" charset="0"/>
              </a:rPr>
              <a:t>Выполнен сравнительный анализ времени работы метода и различных реализаций выполнения запросов.</a:t>
            </a:r>
          </a:p>
          <a:p>
            <a:pPr marL="0" indent="0">
              <a:lnSpc>
                <a:spcPct val="100000"/>
              </a:lnSpc>
              <a:buNone/>
            </a:pPr>
            <a:endParaRPr lang="ru-RU" sz="2000" b="0" i="0" u="none" strike="noStrike" baseline="0" dirty="0">
              <a:solidFill>
                <a:srgbClr val="000000"/>
              </a:solidFill>
              <a:latin typeface="Times New Roman" panose="02020603050405020304" pitchFamily="18" charset="0"/>
            </a:endParaRPr>
          </a:p>
        </p:txBody>
      </p:sp>
      <p:sp>
        <p:nvSpPr>
          <p:cNvPr id="4" name="Номер слайда 3">
            <a:extLst>
              <a:ext uri="{FF2B5EF4-FFF2-40B4-BE49-F238E27FC236}">
                <a16:creationId xmlns:a16="http://schemas.microsoft.com/office/drawing/2014/main" id="{7B36AD4C-CEF1-8305-1FE2-6761C70C9193}"/>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14</a:t>
            </a:fld>
            <a:endParaRPr lang="ru-RU"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F91DF1-CFD0-DBDA-7850-6C58D17F8C53}"/>
              </a:ext>
            </a:extLst>
          </p:cNvPr>
          <p:cNvSpPr txBox="1"/>
          <p:nvPr/>
        </p:nvSpPr>
        <p:spPr>
          <a:xfrm>
            <a:off x="838199" y="1685399"/>
            <a:ext cx="10515599" cy="707886"/>
          </a:xfrm>
          <a:prstGeom prst="rect">
            <a:avLst/>
          </a:prstGeom>
          <a:noFill/>
        </p:spPr>
        <p:txBody>
          <a:bodyPr wrap="square">
            <a:spAutoFit/>
          </a:bodyPr>
          <a:lstStyle/>
          <a:p>
            <a:pPr marL="0" indent="0">
              <a:lnSpc>
                <a:spcPct val="100000"/>
              </a:lnSpc>
              <a:buNone/>
            </a:pPr>
            <a:r>
              <a:rPr lang="ru-RU" sz="2000" i="1" dirty="0">
                <a:solidFill>
                  <a:srgbClr val="000000"/>
                </a:solidFill>
                <a:latin typeface="Times New Roman" panose="02020603050405020304" pitchFamily="18" charset="0"/>
              </a:rPr>
              <a:t>Цель достигнута: </a:t>
            </a:r>
            <a:r>
              <a:rPr lang="ru-RU" sz="2000" dirty="0">
                <a:latin typeface="Times New Roman" panose="02020603050405020304" pitchFamily="18" charset="0"/>
                <a:cs typeface="Times New Roman" panose="02020603050405020304" pitchFamily="18" charset="0"/>
              </a:rPr>
              <a:t>разработан метод параллельного выполнения запросов к СУБД PostgreSQL в пределах одного соединения.</a:t>
            </a:r>
          </a:p>
        </p:txBody>
      </p:sp>
    </p:spTree>
    <p:extLst>
      <p:ext uri="{BB962C8B-B14F-4D97-AF65-F5344CB8AC3E}">
        <p14:creationId xmlns:p14="http://schemas.microsoft.com/office/powerpoint/2010/main" val="30309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9FDCF9-33F6-9A58-163D-3B9793758077}"/>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Дальнейшее развитие</a:t>
            </a:r>
          </a:p>
        </p:txBody>
      </p:sp>
      <p:sp>
        <p:nvSpPr>
          <p:cNvPr id="3" name="Объект 2">
            <a:extLst>
              <a:ext uri="{FF2B5EF4-FFF2-40B4-BE49-F238E27FC236}">
                <a16:creationId xmlns:a16="http://schemas.microsoft.com/office/drawing/2014/main" id="{50A45DFC-5C05-BD2C-A832-FB0FB2A944F4}"/>
              </a:ext>
            </a:extLst>
          </p:cNvPr>
          <p:cNvSpPr>
            <a:spLocks noGrp="1"/>
          </p:cNvSpPr>
          <p:nvPr>
            <p:ph idx="1"/>
          </p:nvPr>
        </p:nvSpPr>
        <p:spPr/>
        <p:txBody>
          <a:bodyPr>
            <a:normAutofit/>
          </a:bodyPr>
          <a:lstStyle/>
          <a:p>
            <a:r>
              <a:rPr lang="ru-RU" sz="2400" dirty="0">
                <a:latin typeface="Times New Roman" panose="02020603050405020304" pitchFamily="18" charset="0"/>
                <a:cs typeface="Times New Roman" panose="02020603050405020304" pitchFamily="18" charset="0"/>
              </a:rPr>
              <a:t>Реализация пользовательского вывода информации об ошибках в случае конкатенации нескольких запросов в одну команду.</a:t>
            </a:r>
          </a:p>
          <a:p>
            <a:r>
              <a:rPr lang="ru-RU" sz="2400" dirty="0">
                <a:latin typeface="Times New Roman" panose="02020603050405020304" pitchFamily="18" charset="0"/>
                <a:cs typeface="Times New Roman" panose="02020603050405020304" pitchFamily="18" charset="0"/>
              </a:rPr>
              <a:t>Разработка метода управления ресурсным пулом в случае потери потоком соединения с базой данных.</a:t>
            </a:r>
          </a:p>
        </p:txBody>
      </p:sp>
      <p:sp>
        <p:nvSpPr>
          <p:cNvPr id="4" name="Номер слайда 3">
            <a:extLst>
              <a:ext uri="{FF2B5EF4-FFF2-40B4-BE49-F238E27FC236}">
                <a16:creationId xmlns:a16="http://schemas.microsoft.com/office/drawing/2014/main" id="{BC21034C-333E-7EA2-09FA-D525BF192B74}"/>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15</a:t>
            </a:fld>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90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Цель и задачи работы</a:t>
            </a:r>
          </a:p>
        </p:txBody>
      </p:sp>
      <p:sp>
        <p:nvSpPr>
          <p:cNvPr id="3" name="Объект 2"/>
          <p:cNvSpPr>
            <a:spLocks noGrp="1"/>
          </p:cNvSpPr>
          <p:nvPr>
            <p:ph idx="1"/>
          </p:nvPr>
        </p:nvSpPr>
        <p:spPr>
          <a:xfrm>
            <a:off x="838200" y="1825626"/>
            <a:ext cx="10515600" cy="801874"/>
          </a:xfrm>
        </p:spPr>
        <p:txBody>
          <a:bodyPr>
            <a:noAutofit/>
          </a:bodyPr>
          <a:lstStyle/>
          <a:p>
            <a:pPr marL="0" indent="0">
              <a:buNone/>
            </a:pPr>
            <a:r>
              <a:rPr lang="ru-RU" sz="2600" b="1" dirty="0">
                <a:latin typeface="Times New Roman" panose="02020603050405020304" pitchFamily="18" charset="0"/>
                <a:cs typeface="Times New Roman" panose="02020603050405020304" pitchFamily="18" charset="0"/>
              </a:rPr>
              <a:t>Цель </a:t>
            </a:r>
            <a:r>
              <a:rPr lang="ru-RU" sz="1800" dirty="0">
                <a:effectLst/>
                <a:latin typeface="Times New Roman" panose="02020603050405020304" pitchFamily="18" charset="0"/>
                <a:ea typeface="Noto Serif CJK SC"/>
                <a:cs typeface="Lohit Devanagari"/>
              </a:rPr>
              <a:t>—</a:t>
            </a:r>
            <a:r>
              <a:rPr lang="en-US" sz="2600" b="1" dirty="0">
                <a:latin typeface="Times New Roman" panose="02020603050405020304" pitchFamily="18" charset="0"/>
                <a:cs typeface="Times New Roman" panose="02020603050405020304" pitchFamily="18" charset="0"/>
              </a:rPr>
              <a:t> </a:t>
            </a:r>
            <a:r>
              <a:rPr lang="ru-RU" sz="2600" dirty="0">
                <a:latin typeface="Times New Roman" panose="02020603050405020304" pitchFamily="18" charset="0"/>
                <a:cs typeface="Times New Roman" panose="02020603050405020304" pitchFamily="18" charset="0"/>
              </a:rPr>
              <a:t>разработать метод параллельного выполнения запросов к СУБД PostgreSQL в пределах одного соединения.</a:t>
            </a:r>
          </a:p>
        </p:txBody>
      </p:sp>
      <p:sp>
        <p:nvSpPr>
          <p:cNvPr id="4" name="Объект 2"/>
          <p:cNvSpPr txBox="1">
            <a:spLocks/>
          </p:cNvSpPr>
          <p:nvPr/>
        </p:nvSpPr>
        <p:spPr>
          <a:xfrm>
            <a:off x="838200" y="2810062"/>
            <a:ext cx="10515600" cy="33637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sz="2600" b="1" dirty="0">
                <a:latin typeface="Times New Roman" panose="02020603050405020304" pitchFamily="18" charset="0"/>
                <a:cs typeface="Times New Roman" panose="02020603050405020304" pitchFamily="18" charset="0"/>
              </a:rPr>
              <a:t>Задачи:</a:t>
            </a:r>
          </a:p>
          <a:p>
            <a:pPr lvl="1"/>
            <a:r>
              <a:rPr lang="ru-RU" dirty="0">
                <a:latin typeface="Times New Roman" panose="02020603050405020304" pitchFamily="18" charset="0"/>
                <a:cs typeface="Times New Roman" panose="02020603050405020304" pitchFamily="18" charset="0"/>
              </a:rPr>
              <a:t>Выполнить анализ предметной области и существующих методов выполнения запросов в </a:t>
            </a:r>
            <a:r>
              <a:rPr lang="en-US" dirty="0">
                <a:latin typeface="Times New Roman" panose="02020603050405020304" pitchFamily="18" charset="0"/>
                <a:cs typeface="Times New Roman" panose="02020603050405020304" pitchFamily="18" charset="0"/>
              </a:rPr>
              <a:t>MPP </a:t>
            </a:r>
            <a:r>
              <a:rPr lang="ru-RU" dirty="0">
                <a:latin typeface="Times New Roman" panose="02020603050405020304" pitchFamily="18" charset="0"/>
                <a:cs typeface="Times New Roman" panose="02020603050405020304" pitchFamily="18" charset="0"/>
              </a:rPr>
              <a:t>системах;</a:t>
            </a:r>
          </a:p>
          <a:p>
            <a:pPr lvl="1"/>
            <a:r>
              <a:rPr lang="ru-RU" dirty="0">
                <a:latin typeface="Times New Roman" panose="02020603050405020304" pitchFamily="18" charset="0"/>
                <a:cs typeface="Times New Roman" panose="02020603050405020304" pitchFamily="18" charset="0"/>
              </a:rPr>
              <a:t>Разработать метод параллельного выполнения запросов к СУБД PostgreSQL в пределах одного соединения;</a:t>
            </a:r>
          </a:p>
          <a:p>
            <a:pPr lvl="1"/>
            <a:r>
              <a:rPr lang="ru-RU" dirty="0">
                <a:latin typeface="Times New Roman" panose="02020603050405020304" pitchFamily="18" charset="0"/>
                <a:cs typeface="Times New Roman" panose="02020603050405020304" pitchFamily="18" charset="0"/>
              </a:rPr>
              <a:t>Реализовать разработанный метод;</a:t>
            </a:r>
          </a:p>
          <a:p>
            <a:pPr lvl="1"/>
            <a:r>
              <a:rPr lang="ru-RU" dirty="0">
                <a:latin typeface="Times New Roman" panose="02020603050405020304" pitchFamily="18" charset="0"/>
                <a:cs typeface="Times New Roman" panose="02020603050405020304" pitchFamily="18" charset="0"/>
              </a:rPr>
              <a:t>Выполнить сравнительный анализ времени работы метода и различных реализаций выполнения запросов.</a:t>
            </a:r>
          </a:p>
        </p:txBody>
      </p:sp>
      <p:sp>
        <p:nvSpPr>
          <p:cNvPr id="5" name="Номер слайда 4"/>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2</a:t>
            </a:fld>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825700"/>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Однопоточное и многопоточное соединение с базой данных </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3</a:t>
            </a:fld>
            <a:endParaRPr lang="ru-RU" sz="1800" dirty="0">
              <a:latin typeface="Times New Roman" panose="02020603050405020304" pitchFamily="18" charset="0"/>
              <a:cs typeface="Times New Roman" panose="02020603050405020304" pitchFamily="18" charset="0"/>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420595603"/>
              </p:ext>
            </p:extLst>
          </p:nvPr>
        </p:nvGraphicFramePr>
        <p:xfrm>
          <a:off x="838200" y="2420823"/>
          <a:ext cx="5505449" cy="331100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5ADA113-DC39-6365-BA19-1217069D81E3}"/>
              </a:ext>
            </a:extLst>
          </p:cNvPr>
          <p:cNvSpPr txBox="1"/>
          <p:nvPr/>
        </p:nvSpPr>
        <p:spPr>
          <a:xfrm>
            <a:off x="6781801" y="2548592"/>
            <a:ext cx="4571998" cy="1631216"/>
          </a:xfrm>
          <a:prstGeom prst="rect">
            <a:avLst/>
          </a:prstGeom>
          <a:noFill/>
        </p:spPr>
        <p:txBody>
          <a:bodyPr wrap="square" rtlCol="0">
            <a:spAutoFit/>
          </a:bodyPr>
          <a:lstStyle/>
          <a:p>
            <a:r>
              <a:rPr lang="ru-RU" sz="2000" dirty="0">
                <a:solidFill>
                  <a:srgbClr val="000000"/>
                </a:solidFill>
                <a:latin typeface="Times New Roman" panose="02020603050405020304" pitchFamily="18" charset="0"/>
              </a:rPr>
              <a:t>Доступ к </a:t>
            </a:r>
            <a:r>
              <a:rPr lang="ru-RU" sz="2000" b="0" i="0" u="none" strike="noStrike" baseline="0" dirty="0">
                <a:solidFill>
                  <a:srgbClr val="000000"/>
                </a:solidFill>
                <a:latin typeface="Times New Roman" panose="02020603050405020304" pitchFamily="18" charset="0"/>
              </a:rPr>
              <a:t>БД объемом 100.000 записей.</a:t>
            </a:r>
          </a:p>
          <a:p>
            <a:r>
              <a:rPr lang="ru-RU" sz="2000" dirty="0">
                <a:solidFill>
                  <a:srgbClr val="000000"/>
                </a:solidFill>
                <a:latin typeface="Times New Roman" panose="02020603050405020304" pitchFamily="18" charset="0"/>
              </a:rPr>
              <a:t>Многопоточная программа:</a:t>
            </a:r>
            <a:endParaRPr lang="ru-RU" sz="20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в 1000 раз быстрее;</a:t>
            </a:r>
            <a:endParaRPr lang="en-US" sz="2000" b="0" i="0" u="none" strike="noStrike" baseline="0" dirty="0">
              <a:latin typeface="Times New Roman" panose="02020603050405020304" pitchFamily="18" charset="0"/>
            </a:endParaRPr>
          </a:p>
          <a:p>
            <a:pPr marL="285750" indent="-285750">
              <a:buFont typeface="Arial" panose="020B0604020202020204" pitchFamily="34" charset="0"/>
              <a:buChar char="•"/>
            </a:pPr>
            <a:r>
              <a:rPr lang="ru-RU" sz="2000" dirty="0">
                <a:latin typeface="Times New Roman" panose="02020603050405020304" pitchFamily="18" charset="0"/>
              </a:rPr>
              <a:t>ошибка памяти</a:t>
            </a:r>
            <a:r>
              <a:rPr lang="ru-RU" sz="2000" b="0" i="0" u="none" strike="noStrike" baseline="0" dirty="0">
                <a:latin typeface="Times New Roman" panose="02020603050405020304" pitchFamily="18" charset="0"/>
              </a:rPr>
              <a:t> при 10.000 и более соединений.</a:t>
            </a:r>
          </a:p>
        </p:txBody>
      </p:sp>
      <p:sp>
        <p:nvSpPr>
          <p:cNvPr id="11" name="TextBox 10">
            <a:extLst>
              <a:ext uri="{FF2B5EF4-FFF2-40B4-BE49-F238E27FC236}">
                <a16:creationId xmlns:a16="http://schemas.microsoft.com/office/drawing/2014/main" id="{CC44C7D7-5CF8-B4B0-413C-EE04B11C1BFE}"/>
              </a:ext>
            </a:extLst>
          </p:cNvPr>
          <p:cNvSpPr txBox="1"/>
          <p:nvPr/>
        </p:nvSpPr>
        <p:spPr>
          <a:xfrm>
            <a:off x="6781801" y="4560193"/>
            <a:ext cx="4571998" cy="707886"/>
          </a:xfrm>
          <a:prstGeom prst="rect">
            <a:avLst/>
          </a:prstGeom>
          <a:noFill/>
        </p:spPr>
        <p:txBody>
          <a:bodyPr wrap="square">
            <a:spAutoFit/>
          </a:bodyPr>
          <a:lstStyle/>
          <a:p>
            <a:r>
              <a:rPr lang="ru-RU" sz="2000" dirty="0">
                <a:solidFill>
                  <a:srgbClr val="000000"/>
                </a:solidFill>
                <a:latin typeface="Times New Roman" panose="02020603050405020304" pitchFamily="18" charset="0"/>
              </a:rPr>
              <a:t>П</a:t>
            </a:r>
            <a:r>
              <a:rPr lang="ru-RU" sz="2000" b="0" i="0" u="none" strike="noStrike" baseline="0" dirty="0">
                <a:solidFill>
                  <a:srgbClr val="000000"/>
                </a:solidFill>
                <a:latin typeface="Times New Roman" panose="02020603050405020304" pitchFamily="18" charset="0"/>
              </a:rPr>
              <a:t>роцесс подключения занимает </a:t>
            </a:r>
          </a:p>
          <a:p>
            <a:r>
              <a:rPr lang="ru-RU" sz="2000" b="0" i="0" u="none" strike="noStrike" baseline="0" dirty="0">
                <a:solidFill>
                  <a:srgbClr val="000000"/>
                </a:solidFill>
                <a:latin typeface="Times New Roman" panose="02020603050405020304" pitchFamily="18" charset="0"/>
              </a:rPr>
              <a:t>2-3 МБ памяти. </a:t>
            </a:r>
            <a:endParaRPr lang="ru-RU" sz="2000" dirty="0"/>
          </a:p>
        </p:txBody>
      </p:sp>
    </p:spTree>
    <p:extLst>
      <p:ext uri="{BB962C8B-B14F-4D97-AF65-F5344CB8AC3E}">
        <p14:creationId xmlns:p14="http://schemas.microsoft.com/office/powerpoint/2010/main" val="396375360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1578" y="277807"/>
            <a:ext cx="10515600" cy="1325563"/>
          </a:xfrm>
        </p:spPr>
        <p:txBody>
          <a:bodyPr/>
          <a:lstStyle/>
          <a:p>
            <a:r>
              <a:rPr lang="ru-RU" dirty="0">
                <a:latin typeface="Times New Roman" panose="02020603050405020304" pitchFamily="18" charset="0"/>
                <a:cs typeface="Times New Roman" panose="02020603050405020304" pitchFamily="18" charset="0"/>
              </a:rPr>
              <a:t>Создание соединения в </a:t>
            </a:r>
            <a:r>
              <a:rPr lang="en-US" dirty="0">
                <a:latin typeface="Times New Roman" panose="02020603050405020304" pitchFamily="18" charset="0"/>
                <a:cs typeface="Times New Roman" panose="02020603050405020304" pitchFamily="18" charset="0"/>
              </a:rPr>
              <a:t>PostgreSQL</a:t>
            </a:r>
            <a:endParaRPr lang="ru-RU" dirty="0">
              <a:latin typeface="Times New Roman" panose="02020603050405020304" pitchFamily="18" charset="0"/>
              <a:cs typeface="Times New Roman" panose="02020603050405020304" pitchFamily="18" charset="0"/>
            </a:endParaRP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4</a:t>
            </a:fld>
            <a:endParaRPr lang="ru-RU" sz="18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578" y="2178123"/>
            <a:ext cx="5390194" cy="2982568"/>
          </a:xfrm>
          <a:prstGeom prst="rect">
            <a:avLst/>
          </a:prstGeom>
        </p:spPr>
      </p:pic>
      <p:sp>
        <p:nvSpPr>
          <p:cNvPr id="9" name="TextBox 8">
            <a:extLst>
              <a:ext uri="{FF2B5EF4-FFF2-40B4-BE49-F238E27FC236}">
                <a16:creationId xmlns:a16="http://schemas.microsoft.com/office/drawing/2014/main" id="{9E5F91C8-1630-0A30-D6C3-D893611D08C9}"/>
              </a:ext>
            </a:extLst>
          </p:cNvPr>
          <p:cNvSpPr txBox="1"/>
          <p:nvPr/>
        </p:nvSpPr>
        <p:spPr>
          <a:xfrm>
            <a:off x="1544709" y="5313087"/>
            <a:ext cx="2929484" cy="400110"/>
          </a:xfrm>
          <a:prstGeom prst="rect">
            <a:avLst/>
          </a:prstGeom>
          <a:noFill/>
        </p:spPr>
        <p:txBody>
          <a:bodyPr wrap="square">
            <a:spAutoFit/>
          </a:bodyPr>
          <a:lstStyle/>
          <a:p>
            <a:pPr algn="ctr"/>
            <a:r>
              <a:rPr lang="ru-RU" sz="2000" dirty="0">
                <a:latin typeface="Times New Roman" panose="02020603050405020304" pitchFamily="18" charset="0"/>
                <a:cs typeface="Times New Roman" panose="02020603050405020304" pitchFamily="18" charset="0"/>
              </a:rPr>
              <a:t>Архитектура </a:t>
            </a:r>
            <a:r>
              <a:rPr lang="en-US" sz="2000" dirty="0">
                <a:latin typeface="Times New Roman" panose="02020603050405020304" pitchFamily="18" charset="0"/>
                <a:cs typeface="Times New Roman" panose="02020603050405020304" pitchFamily="18" charset="0"/>
              </a:rPr>
              <a:t>PostgreSQL</a:t>
            </a:r>
            <a:endParaRPr lang="ru-RU"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A8DA517-BDEA-E8F1-0910-6D831F215B3D}"/>
              </a:ext>
            </a:extLst>
          </p:cNvPr>
          <p:cNvSpPr txBox="1"/>
          <p:nvPr/>
        </p:nvSpPr>
        <p:spPr>
          <a:xfrm>
            <a:off x="6431836" y="5314579"/>
            <a:ext cx="5367616" cy="707886"/>
          </a:xfrm>
          <a:prstGeom prst="rect">
            <a:avLst/>
          </a:prstGeom>
          <a:noFill/>
        </p:spPr>
        <p:txBody>
          <a:bodyPr wrap="square">
            <a:spAutoFit/>
          </a:bodyPr>
          <a:lstStyle/>
          <a:p>
            <a:pPr algn="ctr"/>
            <a:r>
              <a:rPr lang="ru-RU" sz="2000" dirty="0">
                <a:latin typeface="Times New Roman" panose="02020603050405020304" pitchFamily="18" charset="0"/>
                <a:cs typeface="Times New Roman" panose="02020603050405020304" pitchFamily="18" charset="0"/>
              </a:rPr>
              <a:t>Диаграмма последовательности создания соединения</a:t>
            </a:r>
          </a:p>
        </p:txBody>
      </p:sp>
      <p:pic>
        <p:nvPicPr>
          <p:cNvPr id="5" name="Рисунок 4">
            <a:extLst>
              <a:ext uri="{FF2B5EF4-FFF2-40B4-BE49-F238E27FC236}">
                <a16:creationId xmlns:a16="http://schemas.microsoft.com/office/drawing/2014/main" id="{45B45320-DA31-6E49-61B8-E120BD4D28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9876" y="2178123"/>
            <a:ext cx="5471537" cy="3076508"/>
          </a:xfrm>
          <a:prstGeom prst="rect">
            <a:avLst/>
          </a:prstGeom>
        </p:spPr>
      </p:pic>
    </p:spTree>
    <p:extLst>
      <p:ext uri="{BB962C8B-B14F-4D97-AF65-F5344CB8AC3E}">
        <p14:creationId xmlns:p14="http://schemas.microsoft.com/office/powerpoint/2010/main" val="2304865587"/>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5</a:t>
            </a:fld>
            <a:endParaRPr lang="ru-RU" sz="1800" dirty="0">
              <a:latin typeface="Times New Roman" panose="02020603050405020304" pitchFamily="18" charset="0"/>
              <a:cs typeface="Times New Roman" panose="02020603050405020304" pitchFamily="18" charset="0"/>
            </a:endParaRPr>
          </a:p>
        </p:txBody>
      </p:sp>
      <p:sp>
        <p:nvSpPr>
          <p:cNvPr id="4" name="Заголовок 1"/>
          <p:cNvSpPr>
            <a:spLocks noGrp="1"/>
          </p:cNvSpPr>
          <p:nvPr>
            <p:ph type="title"/>
          </p:nvPr>
        </p:nvSpPr>
        <p:spPr>
          <a:xfrm>
            <a:off x="528917" y="187728"/>
            <a:ext cx="10824883" cy="1325563"/>
          </a:xfrm>
        </p:spPr>
        <p:txBody>
          <a:bodyPr>
            <a:normAutofit/>
          </a:bodyPr>
          <a:lstStyle/>
          <a:p>
            <a:r>
              <a:rPr lang="ru-RU" dirty="0">
                <a:latin typeface="Times New Roman" panose="02020603050405020304" pitchFamily="18" charset="0"/>
                <a:cs typeface="Times New Roman" panose="02020603050405020304" pitchFamily="18" charset="0"/>
              </a:rPr>
              <a:t>Пул соединений</a:t>
            </a:r>
          </a:p>
        </p:txBody>
      </p:sp>
      <p:sp>
        <p:nvSpPr>
          <p:cNvPr id="9" name="TextBox 8">
            <a:extLst>
              <a:ext uri="{FF2B5EF4-FFF2-40B4-BE49-F238E27FC236}">
                <a16:creationId xmlns:a16="http://schemas.microsoft.com/office/drawing/2014/main" id="{E8CCC8F9-6D00-9191-8FF9-18D822A7379C}"/>
              </a:ext>
            </a:extLst>
          </p:cNvPr>
          <p:cNvSpPr txBox="1"/>
          <p:nvPr/>
        </p:nvSpPr>
        <p:spPr>
          <a:xfrm>
            <a:off x="530851" y="4151649"/>
            <a:ext cx="4495803" cy="1015663"/>
          </a:xfrm>
          <a:prstGeom prst="rect">
            <a:avLst/>
          </a:prstGeom>
          <a:noFill/>
        </p:spPr>
        <p:txBody>
          <a:bodyPr wrap="square">
            <a:spAutoFit/>
          </a:bodyPr>
          <a:lstStyle/>
          <a:p>
            <a:pPr marL="285750" indent="-285750">
              <a:buFont typeface="Arial" panose="020B0604020202020204" pitchFamily="34" charset="0"/>
              <a:buChar char="•"/>
            </a:pPr>
            <a:r>
              <a:rPr lang="ru-RU" sz="2000" b="1" dirty="0">
                <a:solidFill>
                  <a:srgbClr val="000000"/>
                </a:solidFill>
                <a:latin typeface="Times New Roman" panose="02020603050405020304" pitchFamily="18" charset="0"/>
              </a:rPr>
              <a:t>Встроенный пул</a:t>
            </a:r>
            <a:endParaRPr lang="en-US" sz="2000" b="1"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1" i="0" u="none" strike="noStrike" baseline="0" dirty="0">
                <a:solidFill>
                  <a:srgbClr val="000000"/>
                </a:solidFill>
                <a:latin typeface="Times New Roman" panose="02020603050405020304" pitchFamily="18" charset="0"/>
              </a:rPr>
              <a:t>Пул на основе </a:t>
            </a:r>
            <a:r>
              <a:rPr lang="en-US" sz="2000" b="1" i="0" u="none" strike="noStrike" baseline="0" dirty="0">
                <a:solidFill>
                  <a:srgbClr val="000000"/>
                </a:solidFill>
                <a:latin typeface="Times New Roman" panose="02020603050405020304" pitchFamily="18" charset="0"/>
              </a:rPr>
              <a:t>libpq</a:t>
            </a:r>
            <a:endParaRPr lang="en-US" sz="2000" b="1"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1" i="0" u="none" strike="noStrike" baseline="0" dirty="0">
                <a:solidFill>
                  <a:srgbClr val="000000"/>
                </a:solidFill>
                <a:latin typeface="Times New Roman" panose="02020603050405020304" pitchFamily="18" charset="0"/>
              </a:rPr>
              <a:t>Пул в качестве внешней службы </a:t>
            </a:r>
            <a:endParaRPr lang="ru-RU" sz="2000" b="1" dirty="0"/>
          </a:p>
        </p:txBody>
      </p:sp>
      <p:sp>
        <p:nvSpPr>
          <p:cNvPr id="17" name="TextBox 16">
            <a:extLst>
              <a:ext uri="{FF2B5EF4-FFF2-40B4-BE49-F238E27FC236}">
                <a16:creationId xmlns:a16="http://schemas.microsoft.com/office/drawing/2014/main" id="{50EDEBD6-9842-28F5-B19F-1E5B23FDC1EE}"/>
              </a:ext>
            </a:extLst>
          </p:cNvPr>
          <p:cNvSpPr txBox="1"/>
          <p:nvPr/>
        </p:nvSpPr>
        <p:spPr>
          <a:xfrm>
            <a:off x="528917" y="1565533"/>
            <a:ext cx="10515600" cy="400110"/>
          </a:xfrm>
          <a:prstGeom prst="rect">
            <a:avLst/>
          </a:prstGeom>
          <a:noFill/>
        </p:spPr>
        <p:txBody>
          <a:bodyPr wrap="square">
            <a:spAutoFit/>
          </a:bodyPr>
          <a:lstStyle/>
          <a:p>
            <a:r>
              <a:rPr lang="ru-RU" sz="2000" i="1" dirty="0">
                <a:effectLst/>
                <a:latin typeface="Times New Roman" panose="02020603050405020304" pitchFamily="18" charset="0"/>
                <a:ea typeface="Noto Serif CJK SC"/>
                <a:cs typeface="Lohit Devanagari"/>
              </a:rPr>
              <a:t>Пул соединений </a:t>
            </a:r>
            <a:r>
              <a:rPr lang="ru-RU" sz="2000" dirty="0">
                <a:effectLst/>
                <a:latin typeface="Times New Roman" panose="02020603050405020304" pitchFamily="18" charset="0"/>
                <a:ea typeface="Noto Serif CJK SC"/>
                <a:cs typeface="Lohit Devanagari"/>
              </a:rPr>
              <a:t>— набор открытых и готовых к использованию соединений с базой данных.  </a:t>
            </a:r>
            <a:endParaRPr lang="ru-RU" sz="2000" dirty="0"/>
          </a:p>
        </p:txBody>
      </p:sp>
      <p:sp>
        <p:nvSpPr>
          <p:cNvPr id="10" name="TextBox 9">
            <a:extLst>
              <a:ext uri="{FF2B5EF4-FFF2-40B4-BE49-F238E27FC236}">
                <a16:creationId xmlns:a16="http://schemas.microsoft.com/office/drawing/2014/main" id="{F9C76975-635A-A524-340D-416584B6687C}"/>
              </a:ext>
            </a:extLst>
          </p:cNvPr>
          <p:cNvSpPr txBox="1"/>
          <p:nvPr/>
        </p:nvSpPr>
        <p:spPr>
          <a:xfrm>
            <a:off x="530851" y="2631391"/>
            <a:ext cx="4278394" cy="1015663"/>
          </a:xfrm>
          <a:prstGeom prst="rect">
            <a:avLst/>
          </a:prstGeom>
          <a:noFill/>
        </p:spPr>
        <p:txBody>
          <a:bodyPr wrap="square">
            <a:spAutoFit/>
          </a:bodyPr>
          <a:lstStyle/>
          <a:p>
            <a:r>
              <a:rPr lang="ru-RU" sz="2000" b="0" i="0" u="none" strike="noStrike" baseline="0" dirty="0">
                <a:solidFill>
                  <a:srgbClr val="000000"/>
                </a:solidFill>
                <a:latin typeface="Times New Roman" panose="02020603050405020304" pitchFamily="18" charset="0"/>
              </a:rPr>
              <a:t>Особенно заметно повышение производительности, когда размер пула не превосходит числа потоков.</a:t>
            </a:r>
            <a:endParaRPr lang="ru-RU" sz="2000" dirty="0"/>
          </a:p>
        </p:txBody>
      </p:sp>
      <p:pic>
        <p:nvPicPr>
          <p:cNvPr id="11" name="Рисунок 10">
            <a:extLst>
              <a:ext uri="{FF2B5EF4-FFF2-40B4-BE49-F238E27FC236}">
                <a16:creationId xmlns:a16="http://schemas.microsoft.com/office/drawing/2014/main" id="{8B36E4DD-A638-3A7D-FD08-1638AB7F50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245" y="2327845"/>
            <a:ext cx="6942373" cy="3561967"/>
          </a:xfrm>
          <a:prstGeom prst="rect">
            <a:avLst/>
          </a:prstGeom>
        </p:spPr>
      </p:pic>
    </p:spTree>
    <p:extLst>
      <p:ext uri="{BB962C8B-B14F-4D97-AF65-F5344CB8AC3E}">
        <p14:creationId xmlns:p14="http://schemas.microsoft.com/office/powerpoint/2010/main" val="79991052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224247" cy="1325563"/>
          </a:xfrm>
        </p:spPr>
        <p:txBody>
          <a:bodyPr/>
          <a:lstStyle/>
          <a:p>
            <a:r>
              <a:rPr lang="ru-RU" dirty="0">
                <a:latin typeface="Times New Roman" panose="02020603050405020304" pitchFamily="18" charset="0"/>
                <a:cs typeface="Times New Roman" panose="02020603050405020304" pitchFamily="18" charset="0"/>
              </a:rPr>
              <a:t>Анализ существующих решений</a:t>
            </a: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6</a:t>
            </a:fld>
            <a:endParaRPr lang="ru-RU" sz="1800" dirty="0">
              <a:latin typeface="Times New Roman" panose="02020603050405020304" pitchFamily="18" charset="0"/>
              <a:cs typeface="Times New Roman" panose="02020603050405020304" pitchFamily="18" charset="0"/>
            </a:endParaRPr>
          </a:p>
        </p:txBody>
      </p:sp>
      <p:graphicFrame>
        <p:nvGraphicFramePr>
          <p:cNvPr id="12" name="Таблица 11"/>
          <p:cNvGraphicFramePr>
            <a:graphicFrameLocks noGrp="1"/>
          </p:cNvGraphicFramePr>
          <p:nvPr>
            <p:extLst>
              <p:ext uri="{D42A27DB-BD31-4B8C-83A1-F6EECF244321}">
                <p14:modId xmlns:p14="http://schemas.microsoft.com/office/powerpoint/2010/main" val="222009026"/>
              </p:ext>
            </p:extLst>
          </p:nvPr>
        </p:nvGraphicFramePr>
        <p:xfrm>
          <a:off x="977153" y="1811875"/>
          <a:ext cx="10085295" cy="4104830"/>
        </p:xfrm>
        <a:graphic>
          <a:graphicData uri="http://schemas.openxmlformats.org/drawingml/2006/table">
            <a:tbl>
              <a:tblPr firstRow="1" bandRow="1">
                <a:tableStyleId>{C083E6E3-FA7D-4D7B-A595-EF9225AFEA82}</a:tableStyleId>
              </a:tblPr>
              <a:tblGrid>
                <a:gridCol w="2868706">
                  <a:extLst>
                    <a:ext uri="{9D8B030D-6E8A-4147-A177-3AD203B41FA5}">
                      <a16:colId xmlns:a16="http://schemas.microsoft.com/office/drawing/2014/main" val="4190584254"/>
                    </a:ext>
                  </a:extLst>
                </a:gridCol>
                <a:gridCol w="2173940">
                  <a:extLst>
                    <a:ext uri="{9D8B030D-6E8A-4147-A177-3AD203B41FA5}">
                      <a16:colId xmlns:a16="http://schemas.microsoft.com/office/drawing/2014/main" val="1276092578"/>
                    </a:ext>
                  </a:extLst>
                </a:gridCol>
                <a:gridCol w="2521326">
                  <a:extLst>
                    <a:ext uri="{9D8B030D-6E8A-4147-A177-3AD203B41FA5}">
                      <a16:colId xmlns:a16="http://schemas.microsoft.com/office/drawing/2014/main" val="3960454959"/>
                    </a:ext>
                  </a:extLst>
                </a:gridCol>
                <a:gridCol w="2521323">
                  <a:extLst>
                    <a:ext uri="{9D8B030D-6E8A-4147-A177-3AD203B41FA5}">
                      <a16:colId xmlns:a16="http://schemas.microsoft.com/office/drawing/2014/main" val="4128735083"/>
                    </a:ext>
                  </a:extLst>
                </a:gridCol>
              </a:tblGrid>
              <a:tr h="70016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Вид пула</a:t>
                      </a:r>
                    </a:p>
                    <a:p>
                      <a:pPr marL="0" marR="0" indent="0" algn="l"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Критерий</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lnTlToBr w="12700" cap="flat" cmpd="sng" algn="ctr">
                      <a:solidFill>
                        <a:schemeClr val="bg2">
                          <a:lumMod val="75000"/>
                        </a:schemeClr>
                      </a:solidFill>
                      <a:prstDash val="solid"/>
                      <a:round/>
                      <a:headEnd type="none" w="med" len="med"/>
                      <a:tailEnd type="none" w="med" len="med"/>
                    </a:lnTlToB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Пул на основе </a:t>
                      </a:r>
                      <a:r>
                        <a:rPr lang="en-US" sz="2000" dirty="0">
                          <a:latin typeface="Times New Roman" panose="02020603050405020304" pitchFamily="18" charset="0"/>
                          <a:cs typeface="Times New Roman" panose="02020603050405020304" pitchFamily="18" charset="0"/>
                        </a:rPr>
                        <a:t>libpq</a:t>
                      </a:r>
                      <a:endParaRPr lang="ru-RU" sz="2000" dirty="0">
                        <a:latin typeface="Times New Roman" panose="02020603050405020304" pitchFamily="18" charset="0"/>
                        <a:cs typeface="Times New Roman" panose="02020603050405020304" pitchFamily="18" charset="0"/>
                      </a:endParaRP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Пул в качестве внешней службы</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Встроенный пул</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554556083"/>
                  </a:ext>
                </a:extLst>
              </a:tr>
              <a:tr h="70016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Максимальный размер пула по умолчанию</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100</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100</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dk1"/>
                          </a:solidFill>
                          <a:effectLst/>
                          <a:latin typeface="Times New Roman" panose="02020603050405020304" pitchFamily="18" charset="0"/>
                          <a:cs typeface="Times New Roman" panose="02020603050405020304" pitchFamily="18" charset="0"/>
                        </a:rPr>
                        <a:t>32767</a:t>
                      </a:r>
                      <a:endParaRPr lang="ru-RU" sz="1800" dirty="0">
                        <a:latin typeface="Times New Roman" panose="02020603050405020304" pitchFamily="18" charset="0"/>
                        <a:cs typeface="Times New Roman" panose="02020603050405020304" pitchFamily="18" charset="0"/>
                      </a:endParaRP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970430346"/>
                  </a:ext>
                </a:extLst>
              </a:tr>
              <a:tr h="672862">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Наличие лицензии</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ru-RU" sz="1800" dirty="0">
                          <a:latin typeface="Times New Roman" panose="02020603050405020304" pitchFamily="18" charset="0"/>
                          <a:cs typeface="Times New Roman" panose="02020603050405020304" pitchFamily="18" charset="0"/>
                        </a:rPr>
                        <a:t>Да</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025303234"/>
                  </a:ext>
                </a:extLst>
              </a:tr>
              <a:tr h="101581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Необходимость поддержки отдельного пула для каждой БД</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948848466"/>
                  </a:ext>
                </a:extLst>
              </a:tr>
              <a:tr h="101581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Необходимость самостоятельной разработки и поддержки</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830979174"/>
                  </a:ext>
                </a:extLst>
              </a:tr>
            </a:tbl>
          </a:graphicData>
        </a:graphic>
      </p:graphicFrame>
    </p:spTree>
    <p:extLst>
      <p:ext uri="{BB962C8B-B14F-4D97-AF65-F5344CB8AC3E}">
        <p14:creationId xmlns:p14="http://schemas.microsoft.com/office/powerpoint/2010/main" val="72550365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83BD322C-1E86-ED18-DF10-AF5DB9F9C2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855" y="1025021"/>
            <a:ext cx="11366290" cy="5832979"/>
          </a:xfrm>
          <a:prstGeom prst="rect">
            <a:avLst/>
          </a:prstGeom>
        </p:spPr>
      </p:pic>
      <p:sp>
        <p:nvSpPr>
          <p:cNvPr id="2" name="Заголовок 1"/>
          <p:cNvSpPr>
            <a:spLocks noGrp="1"/>
          </p:cNvSpPr>
          <p:nvPr>
            <p:ph type="title"/>
          </p:nvPr>
        </p:nvSpPr>
        <p:spPr>
          <a:xfrm>
            <a:off x="109331" y="136525"/>
            <a:ext cx="12082669" cy="1093694"/>
          </a:xfrm>
        </p:spPr>
        <p:txBody>
          <a:bodyPr>
            <a:normAutofit/>
          </a:bodyPr>
          <a:lstStyle/>
          <a:p>
            <a:r>
              <a:rPr lang="ru-RU" sz="4000" dirty="0">
                <a:latin typeface="Times New Roman" panose="02020603050405020304" pitchFamily="18" charset="0"/>
                <a:cs typeface="Times New Roman" panose="02020603050405020304" pitchFamily="18" charset="0"/>
              </a:rPr>
              <a:t>Функциональная диаграмма разрабатываемого метода</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7</a:t>
            </a:fld>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13416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CFE53CAF-5112-A0C9-32B3-0C7F34630D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5883" y="2109734"/>
            <a:ext cx="3957916" cy="4536186"/>
          </a:xfrm>
          <a:prstGeom prst="rect">
            <a:avLst/>
          </a:prstGeom>
        </p:spPr>
      </p:pic>
      <p:sp>
        <p:nvSpPr>
          <p:cNvPr id="2" name="Заголовок 1"/>
          <p:cNvSpPr>
            <a:spLocks noGrp="1"/>
          </p:cNvSpPr>
          <p:nvPr>
            <p:ph type="title"/>
          </p:nvPr>
        </p:nvSpPr>
        <p:spPr>
          <a:xfrm>
            <a:off x="210671" y="189713"/>
            <a:ext cx="10515600" cy="1122252"/>
          </a:xfrm>
        </p:spPr>
        <p:txBody>
          <a:bodyPr>
            <a:normAutofit/>
          </a:bodyPr>
          <a:lstStyle/>
          <a:p>
            <a:r>
              <a:rPr lang="ru-RU" sz="3600" dirty="0">
                <a:latin typeface="Times New Roman" panose="02020603050405020304" pitchFamily="18" charset="0"/>
                <a:cs typeface="Times New Roman" panose="02020603050405020304" pitchFamily="18" charset="0"/>
              </a:rPr>
              <a:t>Формирование очереди команд и отправка серверу запроса из очереди</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8</a:t>
            </a:fld>
            <a:endParaRPr lang="ru-RU" sz="1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7A0EAC4-F27B-1B1E-14B2-5A00284EF829}"/>
              </a:ext>
            </a:extLst>
          </p:cNvPr>
          <p:cNvSpPr txBox="1"/>
          <p:nvPr/>
        </p:nvSpPr>
        <p:spPr>
          <a:xfrm>
            <a:off x="1244039" y="1526183"/>
            <a:ext cx="4298576" cy="369332"/>
          </a:xfrm>
          <a:prstGeom prst="rect">
            <a:avLst/>
          </a:prstGeom>
          <a:noFill/>
        </p:spPr>
        <p:txBody>
          <a:bodyPr wrap="square">
            <a:spAutoFit/>
          </a:bodyPr>
          <a:lstStyle/>
          <a:p>
            <a:r>
              <a:rPr lang="ru-RU" b="0" i="0" u="sng" dirty="0">
                <a:effectLst/>
                <a:latin typeface="Times New Roman" panose="02020603050405020304" pitchFamily="18" charset="0"/>
                <a:cs typeface="Times New Roman" panose="02020603050405020304" pitchFamily="18" charset="0"/>
              </a:rPr>
              <a:t>Алгоритм формирования очереди команд</a:t>
            </a:r>
            <a:endParaRPr lang="ru-RU" u="sng"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9663851-2F05-7B57-975B-2FF005EBDEFD}"/>
              </a:ext>
            </a:extLst>
          </p:cNvPr>
          <p:cNvSpPr txBox="1"/>
          <p:nvPr/>
        </p:nvSpPr>
        <p:spPr>
          <a:xfrm>
            <a:off x="6937512" y="1459667"/>
            <a:ext cx="4416287" cy="369332"/>
          </a:xfrm>
          <a:prstGeom prst="rect">
            <a:avLst/>
          </a:prstGeom>
          <a:noFill/>
        </p:spPr>
        <p:txBody>
          <a:bodyPr wrap="square">
            <a:spAutoFit/>
          </a:bodyPr>
          <a:lstStyle/>
          <a:p>
            <a:pPr algn="ctr"/>
            <a:r>
              <a:rPr lang="ru-RU" u="sng" dirty="0">
                <a:latin typeface="Times New Roman" panose="02020603050405020304" pitchFamily="18" charset="0"/>
                <a:cs typeface="Times New Roman" panose="02020603050405020304" pitchFamily="18" charset="0"/>
              </a:rPr>
              <a:t>Алгоритм отправки запроса серверу</a:t>
            </a:r>
          </a:p>
        </p:txBody>
      </p:sp>
      <p:pic>
        <p:nvPicPr>
          <p:cNvPr id="16" name="Рисунок 15">
            <a:extLst>
              <a:ext uri="{FF2B5EF4-FFF2-40B4-BE49-F238E27FC236}">
                <a16:creationId xmlns:a16="http://schemas.microsoft.com/office/drawing/2014/main" id="{8470F999-7346-24CA-3F47-E0E57ADC5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126" y="2109733"/>
            <a:ext cx="6264402" cy="4536186"/>
          </a:xfrm>
          <a:prstGeom prst="rect">
            <a:avLst/>
          </a:prstGeom>
        </p:spPr>
      </p:pic>
    </p:spTree>
    <p:extLst>
      <p:ext uri="{BB962C8B-B14F-4D97-AF65-F5344CB8AC3E}">
        <p14:creationId xmlns:p14="http://schemas.microsoft.com/office/powerpoint/2010/main" val="240254704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5713" y="-4316"/>
            <a:ext cx="10515600" cy="1325563"/>
          </a:xfrm>
        </p:spPr>
        <p:txBody>
          <a:bodyPr>
            <a:normAutofit/>
          </a:bodyPr>
          <a:lstStyle/>
          <a:p>
            <a:r>
              <a:rPr lang="ru-RU" sz="4000" dirty="0">
                <a:latin typeface="Times New Roman" panose="02020603050405020304" pitchFamily="18" charset="0"/>
                <a:cs typeface="Times New Roman" panose="02020603050405020304" pitchFamily="18" charset="0"/>
              </a:rPr>
              <a:t>Получение сообщения от сервера</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9</a:t>
            </a:fld>
            <a:endParaRPr lang="ru-RU" sz="1800"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20C72AB-5CD8-7FC7-A8F7-C8933512A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433" y="1534441"/>
            <a:ext cx="11216259" cy="4608714"/>
          </a:xfrm>
          <a:prstGeom prst="rect">
            <a:avLst/>
          </a:prstGeom>
        </p:spPr>
      </p:pic>
    </p:spTree>
    <p:extLst>
      <p:ext uri="{BB962C8B-B14F-4D97-AF65-F5344CB8AC3E}">
        <p14:creationId xmlns:p14="http://schemas.microsoft.com/office/powerpoint/2010/main" val="420250517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3268</TotalTime>
  <Words>514</Words>
  <Application>Microsoft Office PowerPoint</Application>
  <PresentationFormat>Широкоэкранный</PresentationFormat>
  <Paragraphs>116</Paragraphs>
  <Slides>15</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Times New Roman</vt:lpstr>
      <vt:lpstr>Тема Office</vt:lpstr>
      <vt:lpstr>Метод параллельного выполнения запросов к системе управления базами данных PostgreSQL в пределах одного соединения</vt:lpstr>
      <vt:lpstr>Цель и задачи работы</vt:lpstr>
      <vt:lpstr>Однопоточное и многопоточное соединение с базой данных </vt:lpstr>
      <vt:lpstr>Создание соединения в PostgreSQL</vt:lpstr>
      <vt:lpstr>Пул соединений</vt:lpstr>
      <vt:lpstr>Анализ существующих решений</vt:lpstr>
      <vt:lpstr>Функциональная диаграмма разрабатываемого метода</vt:lpstr>
      <vt:lpstr>Формирование очереди команд и отправка серверу запроса из очереди</vt:lpstr>
      <vt:lpstr>Получение сообщения от сервера</vt:lpstr>
      <vt:lpstr>Внешний модуль взаимодействия с разработанным методом</vt:lpstr>
      <vt:lpstr>Зависимость времени создания соединения от числа подключений к базе данных </vt:lpstr>
      <vt:lpstr>Зависимость времени работы реализованного метода и пулов соединений от числа подключений</vt:lpstr>
      <vt:lpstr>Исследование требуемых ресурсов для выполнения простого запроса</vt:lpstr>
      <vt:lpstr>Заключение</vt:lpstr>
      <vt:lpstr>Дальнейшее развитие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Ольга Платонова</dc:creator>
  <cp:lastModifiedBy>Ольга Платонова</cp:lastModifiedBy>
  <cp:revision>209</cp:revision>
  <dcterms:created xsi:type="dcterms:W3CDTF">2021-11-12T18:54:32Z</dcterms:created>
  <dcterms:modified xsi:type="dcterms:W3CDTF">2022-06-02T11:37:54Z</dcterms:modified>
</cp:coreProperties>
</file>