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D2DEEF"/>
    <a:srgbClr val="FFFFF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ru-RU" b="0" baseline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запросов при 100000 записях в базе данных</a:t>
            </a:r>
            <a:endParaRPr lang="ru-RU" b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Модель Single Persistence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6F-4864-BB7D-7D570B9AF35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Модель Multi Persistence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800</c:v>
                </c:pt>
                <c:pt idx="3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6F-4864-BB7D-7D570B9AF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69583"/>
        <c:axId val="16871663"/>
      </c:lineChart>
      <c:catAx>
        <c:axId val="1686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</a:t>
                </a:r>
                <a:r>
                  <a:rPr lang="ru-RU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потоков</a:t>
                </a:r>
                <a:endParaRPr lang="ru-RU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1663"/>
        <c:crosses val="autoZero"/>
        <c:auto val="1"/>
        <c:lblAlgn val="ctr"/>
        <c:lblOffset val="100"/>
        <c:noMultiLvlLbl val="0"/>
      </c:catAx>
      <c:valAx>
        <c:axId val="168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</a:t>
                </a:r>
                <a:r>
                  <a:rPr lang="ru-RU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работы, с</a:t>
                </a:r>
                <a:endParaRPr lang="ru-RU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6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7FC3E-9964-4802-A7E8-1BB771D21BF3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CBB1-8DB5-45B5-A857-24C64DDE31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5BBC-352B-460A-88C9-AADF2C9512EA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00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244F-19EA-411C-8075-D4DD5363EB01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38D-B868-4FAE-A4AF-C8834DEF2F16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F41D-6C90-48B2-BB24-7DBF25713345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28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912-257E-4B84-92B5-E1056AC81F3B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EFAB-2744-489F-9F34-AD68C1802ABB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D58E-CA22-4DBD-9D4F-D49D20C57869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1FB2-18D8-4BB8-B792-34F36A1A6923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4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9296-536C-461B-BEB7-1B812F69AC83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7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C7E-964D-4409-AE41-3B38B4F15B2A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BFA2-B670-4B07-B542-231AD8CFA160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5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C596-8B8E-4DE0-A295-CA79CEF991CE}" type="datetime1">
              <a:rPr lang="ru-RU" smtClean="0"/>
              <a:t>25.12.2021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703D-96D9-4C94-B196-0ED7D1E8A93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83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06472"/>
            <a:ext cx="9144000" cy="316369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параллельного выполнения запросов к СУБД PostgreSQL в пределах одного соединения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75910"/>
            <a:ext cx="9144000" cy="240792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ИУ7-75Б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Платонова Ольга Сергеевна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Филиппов Михаил Владимирович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ИУ-7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Гаврилова Юлия Михайловна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8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реализация метода параллельного выполнения запросов к СУБД PostgreSQL в пределах одного соединения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206445"/>
            <a:ext cx="10515600" cy="3086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нализ предметной области и существующих методов реализации многопоточного доступа в MPP системах;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метода параллельного выполнения запросов к СУБД PostgreSQL в пределах одного соединения;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еализация программного модуля для СУБД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роведение сравнительного анализа стандартного метода обработки запросов к СУБД PostgreSQL с реализуемым методом.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пользовательского приложения, взаимодействующего с БД, основана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работу приложения путем реализации метода, позволяющего выполнять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 соединение, которое будет передано в каждый поток.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3977" y="2101624"/>
            <a:ext cx="5268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01624"/>
            <a:ext cx="5728062" cy="2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Многопоточный доступ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7973" y="2733039"/>
            <a:ext cx="5547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замедления: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повышенная нагрузка 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конкуренции при обращении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превышения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подключений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олгое ожидание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дальнейших запросов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отклонение запросов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47973" y="1825624"/>
            <a:ext cx="5547360" cy="907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потоков может привести к замедлению работы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183086" y="1825625"/>
            <a:ext cx="0" cy="4576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630199647"/>
              </p:ext>
            </p:extLst>
          </p:nvPr>
        </p:nvGraphicFramePr>
        <p:xfrm>
          <a:off x="191588" y="207264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12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Пул соединений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7746"/>
              </p:ext>
            </p:extLst>
          </p:nvPr>
        </p:nvGraphicFramePr>
        <p:xfrm>
          <a:off x="838200" y="2250204"/>
          <a:ext cx="10073640" cy="3546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36820">
                  <a:extLst>
                    <a:ext uri="{9D8B030D-6E8A-4147-A177-3AD203B41FA5}">
                      <a16:colId xmlns:a16="http://schemas.microsoft.com/office/drawing/2014/main" val="3960454959"/>
                    </a:ext>
                  </a:extLst>
                </a:gridCol>
                <a:gridCol w="5036820">
                  <a:extLst>
                    <a:ext uri="{9D8B030D-6E8A-4147-A177-3AD203B41FA5}">
                      <a16:colId xmlns:a16="http://schemas.microsoft.com/office/drawing/2014/main" val="4128735083"/>
                    </a:ext>
                  </a:extLst>
                </a:gridCol>
              </a:tblGrid>
              <a:tr h="591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 пул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пул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56083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пропускной способности транзакции на 60%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72650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максимального количества одновременных подключений к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41356"/>
                  </a:ext>
                </a:extLst>
              </a:tr>
              <a:tr h="591105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Необходимость поддержки отдельного пула соединения для каждой БД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30346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конфигурации пула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только в коммерческой версии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3234"/>
                  </a:ext>
                </a:extLst>
              </a:tr>
              <a:tr h="59110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встраиваемости в код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Распараллеливание запроса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703D-96D9-4C94-B196-0ED7D1E8A93C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4287304"/>
            <a:ext cx="105155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метода: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Применим к малому числу запросов;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Снижает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Эффективен только для конкретных запросов.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0" y="2179214"/>
            <a:ext cx="7855539" cy="16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87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272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Метод параллельного выполнения запросов к СУБД PostgreSQL в пределах одного соединения</vt:lpstr>
      <vt:lpstr>Цели и задачи работы</vt:lpstr>
      <vt:lpstr>Формализация задачи</vt:lpstr>
      <vt:lpstr>Анализ предметной области</vt:lpstr>
      <vt:lpstr>Многопоточный доступ в MPP системах</vt:lpstr>
      <vt:lpstr>Анализ существующих решений.  Пул соединений</vt:lpstr>
      <vt:lpstr>Анализ существующих решений. Распараллеливание запроса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Платонова</dc:creator>
  <cp:lastModifiedBy>Ольга Платонова</cp:lastModifiedBy>
  <cp:revision>112</cp:revision>
  <dcterms:created xsi:type="dcterms:W3CDTF">2021-11-12T18:54:32Z</dcterms:created>
  <dcterms:modified xsi:type="dcterms:W3CDTF">2021-12-25T09:19:10Z</dcterms:modified>
</cp:coreProperties>
</file>