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ьга Платонова" initials="ОП" lastIdx="5" clrIdx="0">
    <p:extLst>
      <p:ext uri="{19B8F6BF-5375-455C-9EA6-DF929625EA0E}">
        <p15:presenceInfo xmlns:p15="http://schemas.microsoft.com/office/powerpoint/2012/main" userId="b7a68a3ec46e1b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D2DEEF"/>
    <a:srgbClr val="FFFF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ьга Платонова" userId="b7a68a3ec46e1b54" providerId="LiveId" clId="{69C37FF1-3A42-438E-A961-1DE13AE723BC}"/>
    <pc:docChg chg="undo custSel modSld">
      <pc:chgData name="Ольга Платонова" userId="b7a68a3ec46e1b54" providerId="LiveId" clId="{69C37FF1-3A42-438E-A961-1DE13AE723BC}" dt="2022-04-03T09:45:50.826" v="12" actId="13822"/>
      <pc:docMkLst>
        <pc:docMk/>
      </pc:docMkLst>
      <pc:sldChg chg="modSp mod">
        <pc:chgData name="Ольга Платонова" userId="b7a68a3ec46e1b54" providerId="LiveId" clId="{69C37FF1-3A42-438E-A961-1DE13AE723BC}" dt="2022-04-03T09:42:32.286" v="1" actId="20577"/>
        <pc:sldMkLst>
          <pc:docMk/>
          <pc:sldMk cId="906348732" sldId="256"/>
        </pc:sldMkLst>
        <pc:spChg chg="mod">
          <ac:chgData name="Ольга Платонова" userId="b7a68a3ec46e1b54" providerId="LiveId" clId="{69C37FF1-3A42-438E-A961-1DE13AE723BC}" dt="2022-04-03T09:42:32.286" v="1" actId="20577"/>
          <ac:spMkLst>
            <pc:docMk/>
            <pc:sldMk cId="906348732" sldId="256"/>
            <ac:spMk id="3" creationId="{00000000-0000-0000-0000-000000000000}"/>
          </ac:spMkLst>
        </pc:spChg>
      </pc:sldChg>
      <pc:sldChg chg="modSp mod addCm delCm">
        <pc:chgData name="Ольга Платонова" userId="b7a68a3ec46e1b54" providerId="LiveId" clId="{69C37FF1-3A42-438E-A961-1DE13AE723BC}" dt="2022-04-03T09:45:50.826" v="12" actId="13822"/>
        <pc:sldMkLst>
          <pc:docMk/>
          <pc:sldMk cId="3963753601" sldId="262"/>
        </pc:sldMkLst>
        <pc:graphicFrameChg chg="mod">
          <ac:chgData name="Ольга Платонова" userId="b7a68a3ec46e1b54" providerId="LiveId" clId="{69C37FF1-3A42-438E-A961-1DE13AE723BC}" dt="2022-04-03T09:45:50.826" v="12" actId="13822"/>
          <ac:graphicFrameMkLst>
            <pc:docMk/>
            <pc:sldMk cId="3963753601" sldId="262"/>
            <ac:graphicFrameMk id="5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Время работы запросов при 100000 записях в базе данных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Модель Single Persistence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6A-4FC7-857D-32013CA2688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Модель Multi Persistence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800</c:v>
                </c:pt>
                <c:pt idx="3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6A-4FC7-857D-32013CA26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9583"/>
        <c:axId val="16871663"/>
      </c:lineChart>
      <c:catAx>
        <c:axId val="1686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потоков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71663"/>
        <c:crosses val="autoZero"/>
        <c:auto val="1"/>
        <c:lblAlgn val="ctr"/>
        <c:lblOffset val="100"/>
        <c:noMultiLvlLbl val="0"/>
      </c:catAx>
      <c:valAx>
        <c:axId val="1687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работы, 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6958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 algn="just"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35:14.466" idx="1">
    <p:pos x="10" y="10"/>
    <p:text>Актуальность задачи. Рассказать, что даже при реализации многопоточности, "узким горлышком" является подключение к БД. Раасказать п. 1.4.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3:54:05.369" idx="3">
    <p:pos x="10" y="10"/>
    <p:text>Одной из наиболее сильных сторон PostgreSQL является архитектура,
основанная на модели «клиент-сервер».</p:text>
    <p:extLst>
      <p:ext uri="{C676402C-5697-4E1C-873F-D02D1690AC5C}">
        <p15:threadingInfo xmlns:p15="http://schemas.microsoft.com/office/powerpoint/2012/main" timeZoneBias="-180"/>
      </p:ext>
    </p:extLst>
  </p:cm>
  <p:cm authorId="1" dt="2021-12-25T13:56:00.865" idx="4">
    <p:pos x="146" y="146"/>
    <p:text>Соединение, установленное клиентом, принимается демоном postmaster, который в дальнейшем с помощью системного вызова fork() создаст новый серверный процесс для обслуживания соединения данного клиента.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5T14:05:22.321" idx="5">
    <p:pos x="10" y="10"/>
    <p:text>Поскольку операция подключения — одна из самых дорогостоящих (процесс подключения к БД занимает от 2 до 3 МБ), рост количества потоков может привести к замедлению работы программы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FC3E-9964-4802-A7E8-1BB771D21BF3}" type="datetimeFigureOut">
              <a:rPr lang="ru-RU" smtClean="0"/>
              <a:t>03.04.2022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CBB1-8DB5-45B5-A857-24C64DDE31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5BBC-352B-460A-88C9-AADF2C9512EA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0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244F-19EA-411C-8075-D4DD5363EB01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6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638D-B868-4FAE-A4AF-C8834DEF2F16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0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F41D-6C90-48B2-BB24-7DBF25713345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2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4912-257E-4B84-92B5-E1056AC81F3B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4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EFAB-2744-489F-9F34-AD68C1802ABB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2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58E-CA22-4DBD-9D4F-D49D20C57869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2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1FB2-18D8-4BB8-B792-34F36A1A6923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4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296-536C-461B-BEB7-1B812F69AC83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C7E-964D-4409-AE41-3B38B4F15B2A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BFA2-B670-4B07-B542-231AD8CFA160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5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C596-8B8E-4DE0-A295-CA79CEF991CE}" type="datetime1">
              <a:rPr lang="ru-RU" smtClean="0"/>
              <a:t>03.04.2022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8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06472"/>
            <a:ext cx="9144000" cy="316369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параллельного выполнения запросов к СУБД PostgreSQL в пределах одного соединения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75910"/>
            <a:ext cx="9144000" cy="240792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ИУ7-85Б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Платонова Ольга Сергеевна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Филиппов Михаил Владимирович,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 ИУ-7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Гаврилова Юлия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90634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8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работы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разработка и реализация метода параллельного выполнения запросов к СУБД PostgreSQL в пределах одного соединения.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3206445"/>
            <a:ext cx="10515600" cy="3086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и существующих методов реализации многопоточного доступа в MPP системах;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параллельного выполнения запросов к СУБД PostgreSQL в пределах одного соединения; 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программного модуля для СУБД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сравнительного анализа стандартного метода обработки запросов к СУБД PostgreSQL с реализуемым методом.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3</a:t>
            </a:fld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698768"/>
              </p:ext>
            </p:extLst>
          </p:nvPr>
        </p:nvGraphicFramePr>
        <p:xfrm>
          <a:off x="838200" y="2244870"/>
          <a:ext cx="5996709" cy="3311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57474" y="2244870"/>
            <a:ext cx="488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аргументирован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доступностью исходного кода;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кроссплатформенностью.</a:t>
            </a:r>
          </a:p>
        </p:txBody>
      </p:sp>
    </p:spTree>
    <p:extLst>
      <p:ext uri="{BB962C8B-B14F-4D97-AF65-F5344CB8AC3E}">
        <p14:creationId xmlns:p14="http://schemas.microsoft.com/office/powerpoint/2010/main" val="39637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3977" y="2101624"/>
            <a:ext cx="5268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3 основные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данных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01624"/>
            <a:ext cx="5728062" cy="29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8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Многопоточный доступ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7973" y="2733039"/>
            <a:ext cx="5547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замедления: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повышенная нагрузка на системные ресурсы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конкуренции при обращении к ресурсам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превышения количества подключений на сервере: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долгое ожидание дальнейших запросов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отклонение запросов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447973" y="1825624"/>
            <a:ext cx="5547360" cy="907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количества потоков может привести к замедлению работы программы.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183086" y="1825625"/>
            <a:ext cx="0" cy="4576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061" y="2733039"/>
            <a:ext cx="55325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реализации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работе с БД из 100000 записей, время выполнения запросов примерно в 1000 раз выше 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однопоточной программы.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Однопоточная модель показывает нестабильную работу на больших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379120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</a:t>
            </a:r>
            <a:b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ЧТО ТУТ????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2862"/>
            <a:ext cx="4105275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1964" y="2438400"/>
            <a:ext cx="60590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 имеет несколько недостатков, один из которых заключается в ограничении максимального количества одновременных подключений к БД. В зависимости от реализации, пользователь может задать размер пула, а также количество соединений, которое может быть добавлено в пул. К другому существенному недостатку следует отнести сложность реализации, а также встраиваемость кода (особенно в крупных компаниях). Также следует обратить внимание на расчет следующих параметров: минимальное количество соединений, максимальное количество пулов соединений, максимальное время простоя, время ожидания соединения, количество попыток после тайм-аута. От корректной конфигурации пула зависит то, насколько увеличится пропускная способность транзакции.</a:t>
            </a:r>
          </a:p>
        </p:txBody>
      </p:sp>
    </p:spTree>
    <p:extLst>
      <p:ext uri="{BB962C8B-B14F-4D97-AF65-F5344CB8AC3E}">
        <p14:creationId xmlns:p14="http://schemas.microsoft.com/office/powerpoint/2010/main" val="79991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7746"/>
              </p:ext>
            </p:extLst>
          </p:nvPr>
        </p:nvGraphicFramePr>
        <p:xfrm>
          <a:off x="838200" y="2250204"/>
          <a:ext cx="10073640" cy="3546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36820">
                  <a:extLst>
                    <a:ext uri="{9D8B030D-6E8A-4147-A177-3AD203B41FA5}">
                      <a16:colId xmlns:a16="http://schemas.microsoft.com/office/drawing/2014/main" val="3960454959"/>
                    </a:ext>
                  </a:extLst>
                </a:gridCol>
                <a:gridCol w="5036820">
                  <a:extLst>
                    <a:ext uri="{9D8B030D-6E8A-4147-A177-3AD203B41FA5}">
                      <a16:colId xmlns:a16="http://schemas.microsoft.com/office/drawing/2014/main" val="4128735083"/>
                    </a:ext>
                  </a:extLst>
                </a:gridCol>
              </a:tblGrid>
              <a:tr h="5911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пул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Встроенный пул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56083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Увеличение пропускной способности транзакции на 60%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72650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Ограничение максимального количества одновременных подключений к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41356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Необходимость поддержки отдельного пула соединения для каждой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30346"/>
                  </a:ext>
                </a:extLst>
              </a:tr>
              <a:tr h="5911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конфигурации пула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Доступен только в коммерческой версии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3234"/>
                  </a:ext>
                </a:extLst>
              </a:tr>
              <a:tr h="5911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встраиваемости в код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0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Параллельное выполнение запроса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1" y="4287304"/>
            <a:ext cx="10515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метода: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 к малому числу запросов;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снижает производительность;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эффективен только для конкретных запросов.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30" y="2179214"/>
            <a:ext cx="7855539" cy="16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424</Words>
  <Application>Microsoft Office PowerPoint</Application>
  <PresentationFormat>Широкоэкранный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Метод параллельного выполнения запросов к СУБД PostgreSQL в пределах одного соединения</vt:lpstr>
      <vt:lpstr>Цели и задачи работы</vt:lpstr>
      <vt:lpstr>Формализация задачи</vt:lpstr>
      <vt:lpstr>Анализ предметной области</vt:lpstr>
      <vt:lpstr>Многопоточный доступ в MPP системах</vt:lpstr>
      <vt:lpstr>Анализ существующих решений.  Пул соединений ЧТО ТУТ????</vt:lpstr>
      <vt:lpstr>Анализ существующих решений.  Пул соединений</vt:lpstr>
      <vt:lpstr>Анализ существующих решений. Параллельное выполнение запроса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Платонова</dc:creator>
  <cp:lastModifiedBy>Ольга Платонова</cp:lastModifiedBy>
  <cp:revision>129</cp:revision>
  <dcterms:created xsi:type="dcterms:W3CDTF">2021-11-12T18:54:32Z</dcterms:created>
  <dcterms:modified xsi:type="dcterms:W3CDTF">2022-04-03T09:46:20Z</dcterms:modified>
</cp:coreProperties>
</file>