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11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FE5941A1-A122-4897-84B2-766D38F0B25B}"/>
    <pc:docChg chg="undo redo custSel addSld delSld modSld">
      <pc:chgData name="Ольга Платонова" userId="b7a68a3ec46e1b54" providerId="LiveId" clId="{FE5941A1-A122-4897-84B2-766D38F0B25B}" dt="2022-04-03T10:50:26.333" v="528" actId="2711"/>
      <pc:docMkLst>
        <pc:docMk/>
      </pc:docMkLst>
      <pc:sldChg chg="del">
        <pc:chgData name="Ольга Платонова" userId="b7a68a3ec46e1b54" providerId="LiveId" clId="{FE5941A1-A122-4897-84B2-766D38F0B25B}" dt="2022-04-03T09:51:03.253" v="17" actId="47"/>
        <pc:sldMkLst>
          <pc:docMk/>
          <pc:sldMk cId="4129783739" sldId="259"/>
        </pc:sldMkLst>
      </pc:sldChg>
      <pc:sldChg chg="del">
        <pc:chgData name="Ольга Платонова" userId="b7a68a3ec46e1b54" providerId="LiveId" clId="{FE5941A1-A122-4897-84B2-766D38F0B25B}" dt="2022-04-03T09:50:58.797" v="16" actId="47"/>
        <pc:sldMkLst>
          <pc:docMk/>
          <pc:sldMk cId="3791205862" sldId="260"/>
        </pc:sldMkLst>
      </pc:sldChg>
      <pc:sldChg chg="modSp del mod addCm modCm">
        <pc:chgData name="Ольга Платонова" userId="b7a68a3ec46e1b54" providerId="LiveId" clId="{FE5941A1-A122-4897-84B2-766D38F0B25B}" dt="2022-04-03T10:41:42.810" v="446" actId="47"/>
        <pc:sldMkLst>
          <pc:docMk/>
          <pc:sldMk cId="725503657" sldId="261"/>
        </pc:sldMkLst>
        <pc:spChg chg="mod">
          <ac:chgData name="Ольга Платонова" userId="b7a68a3ec46e1b54" providerId="LiveId" clId="{FE5941A1-A122-4897-84B2-766D38F0B25B}" dt="2022-04-03T10:41:08.838" v="441" actId="20577"/>
          <ac:spMkLst>
            <pc:docMk/>
            <pc:sldMk cId="725503657" sldId="261"/>
            <ac:spMk id="2" creationId="{00000000-0000-0000-0000-000000000000}"/>
          </ac:spMkLst>
        </pc:spChg>
      </pc:sldChg>
      <pc:sldChg chg="addSp delSp modSp new del mod">
        <pc:chgData name="Ольга Платонова" userId="b7a68a3ec46e1b54" providerId="LiveId" clId="{FE5941A1-A122-4897-84B2-766D38F0B25B}" dt="2022-04-03T10:05:40.651" v="123" actId="680"/>
        <pc:sldMkLst>
          <pc:docMk/>
          <pc:sldMk cId="1587607802" sldId="262"/>
        </pc:sldMkLst>
        <pc:spChg chg="mod">
          <ac:chgData name="Ольга Платонова" userId="b7a68a3ec46e1b54" providerId="LiveId" clId="{FE5941A1-A122-4897-84B2-766D38F0B25B}" dt="2022-04-03T10:05:40.447" v="122" actId="2711"/>
          <ac:spMkLst>
            <pc:docMk/>
            <pc:sldMk cId="1587607802" sldId="262"/>
            <ac:spMk id="2" creationId="{B45B482C-C6C2-4C0A-BD9A-4D5D8BD2D598}"/>
          </ac:spMkLst>
        </pc:spChg>
        <pc:spChg chg="mod">
          <ac:chgData name="Ольга Платонова" userId="b7a68a3ec46e1b54" providerId="LiveId" clId="{FE5941A1-A122-4897-84B2-766D38F0B25B}" dt="2022-04-03T10:05:38.868" v="113" actId="20577"/>
          <ac:spMkLst>
            <pc:docMk/>
            <pc:sldMk cId="1587607802" sldId="262"/>
            <ac:spMk id="3" creationId="{552E05F8-5405-4DA9-A902-A8D56758DDCB}"/>
          </ac:spMkLst>
        </pc:spChg>
        <pc:picChg chg="add del mod">
          <ac:chgData name="Ольга Платонова" userId="b7a68a3ec46e1b54" providerId="LiveId" clId="{FE5941A1-A122-4897-84B2-766D38F0B25B}" dt="2022-04-03T10:05:39.555" v="117" actId="22"/>
          <ac:picMkLst>
            <pc:docMk/>
            <pc:sldMk cId="1587607802" sldId="262"/>
            <ac:picMk id="6" creationId="{09F3DEED-2EF7-4F8C-AEBA-F1CD796DCF85}"/>
          </ac:picMkLst>
        </pc:picChg>
      </pc:sldChg>
      <pc:sldChg chg="addSp delSp modSp add del mod addCm delCm modCm">
        <pc:chgData name="Ольга Платонова" userId="b7a68a3ec46e1b54" providerId="LiveId" clId="{FE5941A1-A122-4897-84B2-766D38F0B25B}" dt="2022-04-03T10:50:26.333" v="528" actId="2711"/>
        <pc:sldMkLst>
          <pc:docMk/>
          <pc:sldMk cId="3963753601" sldId="262"/>
        </pc:sldMkLst>
        <pc:spChg chg="add mod">
          <ac:chgData name="Ольга Платонова" userId="b7a68a3ec46e1b54" providerId="LiveId" clId="{FE5941A1-A122-4897-84B2-766D38F0B25B}" dt="2022-04-03T10:37:06.345" v="432" actId="14100"/>
          <ac:spMkLst>
            <pc:docMk/>
            <pc:sldMk cId="3963753601" sldId="262"/>
            <ac:spMk id="3" creationId="{C6C2FFF0-0AF3-4C96-A482-40A961830F81}"/>
          </ac:spMkLst>
        </pc:spChg>
        <pc:spChg chg="mod">
          <ac:chgData name="Ольга Платонова" userId="b7a68a3ec46e1b54" providerId="LiveId" clId="{FE5941A1-A122-4897-84B2-766D38F0B25B}" dt="2022-04-03T10:32:30.655" v="413" actId="2711"/>
          <ac:spMkLst>
            <pc:docMk/>
            <pc:sldMk cId="3963753601" sldId="262"/>
            <ac:spMk id="4" creationId="{00000000-0000-0000-0000-000000000000}"/>
          </ac:spMkLst>
        </pc:spChg>
        <pc:spChg chg="del mod">
          <ac:chgData name="Ольга Платонова" userId="b7a68a3ec46e1b54" providerId="LiveId" clId="{FE5941A1-A122-4897-84B2-766D38F0B25B}" dt="2022-04-03T10:19:59.862" v="316" actId="478"/>
          <ac:spMkLst>
            <pc:docMk/>
            <pc:sldMk cId="3963753601" sldId="262"/>
            <ac:spMk id="6" creationId="{00000000-0000-0000-0000-000000000000}"/>
          </ac:spMkLst>
        </pc:spChg>
        <pc:spChg chg="add mod">
          <ac:chgData name="Ольга Платонова" userId="b7a68a3ec46e1b54" providerId="LiveId" clId="{FE5941A1-A122-4897-84B2-766D38F0B25B}" dt="2022-04-03T10:37:52.342" v="439" actId="1076"/>
          <ac:spMkLst>
            <pc:docMk/>
            <pc:sldMk cId="3963753601" sldId="262"/>
            <ac:spMk id="7" creationId="{0B1D9582-4891-4D68-BC02-3C8C4CB982D7}"/>
          </ac:spMkLst>
        </pc:spChg>
        <pc:spChg chg="add del mod">
          <ac:chgData name="Ольга Платонова" userId="b7a68a3ec46e1b54" providerId="LiveId" clId="{FE5941A1-A122-4897-84B2-766D38F0B25B}" dt="2022-04-03T10:37:26.964" v="435"/>
          <ac:spMkLst>
            <pc:docMk/>
            <pc:sldMk cId="3963753601" sldId="262"/>
            <ac:spMk id="8" creationId="{7E366B62-07CD-4B38-91F9-5B6B39994B4F}"/>
          </ac:spMkLst>
        </pc:spChg>
        <pc:graphicFrameChg chg="mod">
          <ac:chgData name="Ольга Платонова" userId="b7a68a3ec46e1b54" providerId="LiveId" clId="{FE5941A1-A122-4897-84B2-766D38F0B25B}" dt="2022-04-03T10:50:26.333" v="528" actId="2711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  <pc:sldChg chg="delSp modSp add del mod">
        <pc:chgData name="Ольга Платонова" userId="b7a68a3ec46e1b54" providerId="LiveId" clId="{FE5941A1-A122-4897-84B2-766D38F0B25B}" dt="2022-04-03T10:41:48.845" v="448" actId="47"/>
        <pc:sldMkLst>
          <pc:docMk/>
          <pc:sldMk cId="877587620" sldId="263"/>
        </pc:sldMkLst>
        <pc:spChg chg="mod">
          <ac:chgData name="Ольга Платонова" userId="b7a68a3ec46e1b54" providerId="LiveId" clId="{FE5941A1-A122-4897-84B2-766D38F0B25B}" dt="2022-04-03T09:48:25.960" v="6" actId="14100"/>
          <ac:spMkLst>
            <pc:docMk/>
            <pc:sldMk cId="877587620" sldId="263"/>
            <ac:spMk id="2" creationId="{00000000-0000-0000-0000-000000000000}"/>
          </ac:spMkLst>
        </pc:spChg>
        <pc:spChg chg="mod">
          <ac:chgData name="Ольга Платонова" userId="b7a68a3ec46e1b54" providerId="LiveId" clId="{FE5941A1-A122-4897-84B2-766D38F0B25B}" dt="2022-04-03T10:31:04.088" v="402" actId="15"/>
          <ac:spMkLst>
            <pc:docMk/>
            <pc:sldMk cId="877587620" sldId="263"/>
            <ac:spMk id="7" creationId="{00000000-0000-0000-0000-000000000000}"/>
          </ac:spMkLst>
        </pc:spChg>
        <pc:picChg chg="del mod">
          <ac:chgData name="Ольга Платонова" userId="b7a68a3ec46e1b54" providerId="LiveId" clId="{FE5941A1-A122-4897-84B2-766D38F0B25B}" dt="2022-04-03T10:41:47.438" v="447" actId="478"/>
          <ac:picMkLst>
            <pc:docMk/>
            <pc:sldMk cId="877587620" sldId="263"/>
            <ac:picMk id="12" creationId="{00000000-0000-0000-0000-000000000000}"/>
          </ac:picMkLst>
        </pc:picChg>
      </pc:sldChg>
      <pc:sldChg chg="del">
        <pc:chgData name="Ольга Платонова" userId="b7a68a3ec46e1b54" providerId="LiveId" clId="{FE5941A1-A122-4897-84B2-766D38F0B25B}" dt="2022-04-03T09:54:17.808" v="18" actId="47"/>
        <pc:sldMkLst>
          <pc:docMk/>
          <pc:sldMk cId="799910520" sldId="264"/>
        </pc:sldMkLst>
      </pc:sldChg>
      <pc:sldChg chg="modSp new del mod">
        <pc:chgData name="Ольга Платонова" userId="b7a68a3ec46e1b54" providerId="LiveId" clId="{FE5941A1-A122-4897-84B2-766D38F0B25B}" dt="2022-04-03T10:10:35.448" v="128" actId="47"/>
        <pc:sldMkLst>
          <pc:docMk/>
          <pc:sldMk cId="2382869308" sldId="264"/>
        </pc:sldMkLst>
        <pc:spChg chg="mod">
          <ac:chgData name="Ольга Платонова" userId="b7a68a3ec46e1b54" providerId="LiveId" clId="{FE5941A1-A122-4897-84B2-766D38F0B25B}" dt="2022-04-03T10:10:31.337" v="127" actId="20577"/>
          <ac:spMkLst>
            <pc:docMk/>
            <pc:sldMk cId="2382869308" sldId="264"/>
            <ac:spMk id="2" creationId="{7FA56F0F-03FD-4828-90F3-DAE356DEDCFC}"/>
          </ac:spMkLst>
        </pc:spChg>
      </pc:sldChg>
      <pc:sldChg chg="addSp delSp modSp new mod addCm modCm">
        <pc:chgData name="Ольга Платонова" userId="b7a68a3ec46e1b54" providerId="LiveId" clId="{FE5941A1-A122-4897-84B2-766D38F0B25B}" dt="2022-04-03T10:47:45.307" v="521" actId="5900"/>
        <pc:sldMkLst>
          <pc:docMk/>
          <pc:sldMk cId="3029202553" sldId="264"/>
        </pc:sldMkLst>
        <pc:spChg chg="mod">
          <ac:chgData name="Ольга Платонова" userId="b7a68a3ec46e1b54" providerId="LiveId" clId="{FE5941A1-A122-4897-84B2-766D38F0B25B}" dt="2022-04-03T10:41:39.151" v="445" actId="20577"/>
          <ac:spMkLst>
            <pc:docMk/>
            <pc:sldMk cId="3029202553" sldId="264"/>
            <ac:spMk id="2" creationId="{558ACD7C-AE5F-420A-AB18-ED928320F916}"/>
          </ac:spMkLst>
        </pc:spChg>
        <pc:spChg chg="del mod">
          <ac:chgData name="Ольга Платонова" userId="b7a68a3ec46e1b54" providerId="LiveId" clId="{FE5941A1-A122-4897-84B2-766D38F0B25B}" dt="2022-04-03T10:46:57.857" v="510" actId="478"/>
          <ac:spMkLst>
            <pc:docMk/>
            <pc:sldMk cId="3029202553" sldId="264"/>
            <ac:spMk id="3" creationId="{51088A3F-7E1F-4E19-8481-850B8EAC0F7A}"/>
          </ac:spMkLst>
        </pc:spChg>
        <pc:spChg chg="add del mod">
          <ac:chgData name="Ольга Платонова" userId="b7a68a3ec46e1b54" providerId="LiveId" clId="{FE5941A1-A122-4897-84B2-766D38F0B25B}" dt="2022-04-03T10:45:38.534" v="497" actId="478"/>
          <ac:spMkLst>
            <pc:docMk/>
            <pc:sldMk cId="3029202553" sldId="264"/>
            <ac:spMk id="7" creationId="{06B86D2A-E36A-4565-896A-EACAB61368E1}"/>
          </ac:spMkLst>
        </pc:spChg>
        <pc:spChg chg="add del mod">
          <ac:chgData name="Ольга Платонова" userId="b7a68a3ec46e1b54" providerId="LiveId" clId="{FE5941A1-A122-4897-84B2-766D38F0B25B}" dt="2022-04-03T10:47:25.026" v="520" actId="1076"/>
          <ac:spMkLst>
            <pc:docMk/>
            <pc:sldMk cId="3029202553" sldId="264"/>
            <ac:spMk id="8" creationId="{4CBA8316-A97B-4077-93CC-99F1118B0358}"/>
          </ac:spMkLst>
        </pc:spChg>
        <pc:spChg chg="add del mod">
          <ac:chgData name="Ольга Платонова" userId="b7a68a3ec46e1b54" providerId="LiveId" clId="{FE5941A1-A122-4897-84B2-766D38F0B25B}" dt="2022-04-03T10:47:06.342" v="512" actId="478"/>
          <ac:spMkLst>
            <pc:docMk/>
            <pc:sldMk cId="3029202553" sldId="264"/>
            <ac:spMk id="9" creationId="{3F1F9C63-9F99-4C10-A5FF-C207C917BE05}"/>
          </ac:spMkLst>
        </pc:spChg>
        <pc:picChg chg="add mod">
          <ac:chgData name="Ольга Платонова" userId="b7a68a3ec46e1b54" providerId="LiveId" clId="{FE5941A1-A122-4897-84B2-766D38F0B25B}" dt="2022-04-03T10:45:44.334" v="498" actId="1076"/>
          <ac:picMkLst>
            <pc:docMk/>
            <pc:sldMk cId="3029202553" sldId="264"/>
            <ac:picMk id="6" creationId="{429F71A7-7870-4B49-8F5D-F77FA4D71DF1}"/>
          </ac:picMkLst>
        </pc:picChg>
        <pc:picChg chg="add mod">
          <ac:chgData name="Ольга Платонова" userId="b7a68a3ec46e1b54" providerId="LiveId" clId="{FE5941A1-A122-4897-84B2-766D38F0B25B}" dt="2022-04-03T10:44:36.746" v="488" actId="1076"/>
          <ac:picMkLst>
            <pc:docMk/>
            <pc:sldMk cId="3029202553" sldId="264"/>
            <ac:picMk id="1026" creationId="{94356905-FE69-4D22-903E-565C4B8E05D9}"/>
          </ac:picMkLst>
        </pc:picChg>
      </pc:sldChg>
      <pc:sldChg chg="modSp new del mod">
        <pc:chgData name="Ольга Платонова" userId="b7a68a3ec46e1b54" providerId="LiveId" clId="{FE5941A1-A122-4897-84B2-766D38F0B25B}" dt="2022-04-03T10:30:26.877" v="396" actId="47"/>
        <pc:sldMkLst>
          <pc:docMk/>
          <pc:sldMk cId="3244491237" sldId="264"/>
        </pc:sldMkLst>
        <pc:spChg chg="mod">
          <ac:chgData name="Ольга Платонова" userId="b7a68a3ec46e1b54" providerId="LiveId" clId="{FE5941A1-A122-4897-84B2-766D38F0B25B}" dt="2022-04-03T10:10:50.894" v="156" actId="20577"/>
          <ac:spMkLst>
            <pc:docMk/>
            <pc:sldMk cId="3244491237" sldId="264"/>
            <ac:spMk id="2" creationId="{0DB1C5BE-45BC-4AC7-94EB-62C3798C5A17}"/>
          </ac:spMkLst>
        </pc:spChg>
      </pc:sldChg>
    </pc:docChg>
  </pc:docChgLst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работы,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Рассказать п. 1.4.</p:text>
    <p:extLst>
      <p:ext uri="{C676402C-5697-4E1C-873F-D02D1690AC5C}">
        <p15:threadingInfo xmlns:p15="http://schemas.microsoft.com/office/powerpoint/2012/main" timeZoneBias="-180"/>
      </p:ext>
    </p:extLst>
  </p:cm>
  <p:cm authorId="1" dt="2022-04-03T13:20:42.567" idx="8">
    <p:pos x="6629" y="1648"/>
    <p:text>Поскольку на сегодняшний день конкуренция происходит в области затрат и скорости, работа многих приложений основана на многопоточности, которая рассматривается как один из способов увеличения производительности.</p:text>
    <p:extLst>
      <p:ext uri="{C676402C-5697-4E1C-873F-D02D1690AC5C}">
        <p15:threadingInfo xmlns:p15="http://schemas.microsoft.com/office/powerpoint/2012/main" timeZoneBias="-180"/>
      </p:ext>
    </p:extLst>
  </p:cm>
  <p:cm authorId="1" dt="2022-04-03T13:26:06.438" idx="9">
    <p:pos x="6594" y="2300"/>
    <p:text>Согласно рейтингу, лидирующие позиции занимают реляционные модели
баз данных. Данная работа будет основываться на объектно-реляционной СУБД
PostgreSQL 12-ой версии, занимающей 4-ую строчку.</p:text>
    <p:extLst>
      <p:ext uri="{C676402C-5697-4E1C-873F-D02D1690AC5C}">
        <p15:threadingInfo xmlns:p15="http://schemas.microsoft.com/office/powerpoint/2012/main" timeZoneBias="-180"/>
      </p:ext>
    </p:extLst>
  </p:cm>
  <p:cm authorId="1" dt="2022-04-03T13:37:34.236" idx="10">
    <p:pos x="6572" y="2792"/>
    <p:text>«Не допускается параллельное выполнение команд из разных потоков через один объект соединения.»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3:44:55.179" idx="11">
    <p:pos x="5040" y="1372"/>
    <p:text>Первый метод решает задачу оптимизации операции подключения, второй – оптимизацию выполнения запроса. В зависимости от задачи пользователь выбирает тот или иной подход. Однако стоит отметить, что пул соединений является более универсальным методом, в то время как для распараллеливания требуется соблюдение многих ограничений.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03.04.2022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6472"/>
            <a:ext cx="9144000" cy="316369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СУБД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910"/>
            <a:ext cx="9144000" cy="24079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разработка и реализация метода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06445"/>
            <a:ext cx="10515600" cy="308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и существующих методов реализации многопоточного доступа в MPP системах;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параллельного выполнения запросов к СУБД PostgreSQL в пределах одного соединения;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модуля для СУБД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сравнительного анализа стандартного метода обработки запросов к СУБД PostgreSQL с реализуемым методом.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352378"/>
              </p:ext>
            </p:extLst>
          </p:nvPr>
        </p:nvGraphicFramePr>
        <p:xfrm>
          <a:off x="838200" y="2280730"/>
          <a:ext cx="599670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C2FFF0-0AF3-4C96-A482-40A961830F81}"/>
              </a:ext>
            </a:extLst>
          </p:cNvPr>
          <p:cNvSpPr txBox="1"/>
          <p:nvPr/>
        </p:nvSpPr>
        <p:spPr>
          <a:xfrm>
            <a:off x="7163140" y="2280730"/>
            <a:ext cx="41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Многопоточная реализация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повышения производительности.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D9582-4891-4D68-BC02-3C8C4CB982D7}"/>
              </a:ext>
            </a:extLst>
          </p:cNvPr>
          <p:cNvSpPr txBox="1"/>
          <p:nvPr/>
        </p:nvSpPr>
        <p:spPr>
          <a:xfrm>
            <a:off x="7163140" y="3561854"/>
            <a:ext cx="418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доступность исходного кода;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кроссплатформенность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ACD7C-AE5F-420A-AB18-ED92832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98847E-6BC2-47A8-A219-962AB759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4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356905-FE69-4D22-903E-565C4B8E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 t="52641" r="23317" b="21585"/>
          <a:stretch>
            <a:fillRect/>
          </a:stretch>
        </p:blipFill>
        <p:spPr bwMode="auto">
          <a:xfrm>
            <a:off x="838199" y="2958819"/>
            <a:ext cx="4038305" cy="257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F71A7-7870-4B49-8F5D-F77FA4D71D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8" y="3619919"/>
            <a:ext cx="611886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BA8316-A97B-4077-93CC-99F1118B0358}"/>
              </a:ext>
            </a:extLst>
          </p:cNvPr>
          <p:cNvSpPr txBox="1">
            <a:spLocks/>
          </p:cNvSpPr>
          <p:nvPr/>
        </p:nvSpPr>
        <p:spPr>
          <a:xfrm>
            <a:off x="838198" y="1690688"/>
            <a:ext cx="10515600" cy="87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Пул соединений и распараллеливание процессов являются принципиально разными способами увеличения производительности.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9202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166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СУБД PostgreSQL в пределах одного соединения</vt:lpstr>
      <vt:lpstr>Цели и задачи работы</vt:lpstr>
      <vt:lpstr>Формализация задачи</vt:lpstr>
      <vt:lpstr>Анализ существующих решений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129</cp:revision>
  <dcterms:created xsi:type="dcterms:W3CDTF">2021-11-12T18:54:32Z</dcterms:created>
  <dcterms:modified xsi:type="dcterms:W3CDTF">2022-04-03T10:50:28Z</dcterms:modified>
</cp:coreProperties>
</file>