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5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b="0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запросов при 100000 записях в базе данных</a:t>
            </a:r>
            <a:endParaRPr lang="ru-RU" b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потоков</a:t>
                </a:r>
                <a:endParaRPr lang="ru-RU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работы, с</a:t>
                </a:r>
                <a:endParaRPr lang="ru-RU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Раасказать п. 1.4.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4:05:22.321" idx="5">
    <p:pos x="10" y="10"/>
    <p:text>Поскольку операция подключения — одна из самых дорогостоящих (процесс подключения к БД занимает от 2 до 3 МБ), рост количества потоков может привести к замедлению работы программы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6472"/>
            <a:ext cx="9144000" cy="316369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СУБД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910"/>
            <a:ext cx="9144000" cy="24079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ИУ7-75Б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ИУ-7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метода параллельного выполнения запросов к СУБД PostgreSQL в пределах одного соединения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06445"/>
            <a:ext cx="10515600" cy="308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предметной области и существующих методов реализации многопоточного доступа в MPP системах;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метода параллельного выполнения запросов к СУБД PostgreSQL в пределах одного соединения;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еализация программного модуля для СУБД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роведение сравнительного анализа стандартного метода обработки запросов к СУБД PostgreSQL с реализуемым методом.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373614"/>
              </p:ext>
            </p:extLst>
          </p:nvPr>
        </p:nvGraphicFramePr>
        <p:xfrm>
          <a:off x="838200" y="2244870"/>
          <a:ext cx="599670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57474" y="2244870"/>
            <a:ext cx="488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аргументирован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3977" y="2101624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1624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Многопоточный доступ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7973" y="2733039"/>
            <a:ext cx="5547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замедления: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нагрузка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конкуренции при обращении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подключений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олгое ожидание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дальнейших запросов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запросов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47973" y="1825624"/>
            <a:ext cx="5547360" cy="90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потоков может привести к замедлению работы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183086" y="1825625"/>
            <a:ext cx="0" cy="457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61" y="2733039"/>
            <a:ext cx="55325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реализации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 записей, время выполнения запросов примерно в 1000 раз выше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однопоточной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днопоточная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показывает нестабильную работу на больших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соединений</a:t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ТУТ????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2862"/>
            <a:ext cx="41052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1964" y="2438400"/>
            <a:ext cx="6059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 имеет несколько недостатков, один из которых заключается в ограничении максимального количества одновременных подключений к БД. В зависимости от реализации, пользователь может задать размер пула, а также количество соединений, которое может быть добавлено в пул. К другому существенному недостатку следует отнести сложность реализации, а также встраиваемость кода (особенно в крупных компаниях). Также следует обратить внимание на расчет следующих параметров: минимальное количество соединений, максимальное количество пулов соединений, максимальное время простоя, время ожидания соединения, количество попыток после тайм-аута. От корректной конфигурации пула зависит то, насколько увеличится пропускная способность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7746"/>
              </p:ext>
            </p:extLst>
          </p:nvPr>
        </p:nvGraphicFramePr>
        <p:xfrm>
          <a:off x="838200" y="2250204"/>
          <a:ext cx="10073640" cy="354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6820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5036820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591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на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2650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1356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конфигурации пула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только в коммерческой версии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встраиваемости в код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Параллельное выполнение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4287304"/>
            <a:ext cx="10515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рименим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нижает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ффективен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для конкретных запросов.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0" y="2179214"/>
            <a:ext cx="7855539" cy="1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391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СУБД PostgreSQL в пределах одного соединения</vt:lpstr>
      <vt:lpstr>Цели и задачи работы</vt:lpstr>
      <vt:lpstr>Формализация задачи</vt:lpstr>
      <vt:lpstr>Анализ предметной области</vt:lpstr>
      <vt:lpstr>Многопоточный доступ в MPP системах</vt:lpstr>
      <vt:lpstr>Анализ существующих решений.  Пул соединений ЧТО ТУТ????</vt:lpstr>
      <vt:lpstr>Анализ существующих решений.  Пул соединений</vt:lpstr>
      <vt:lpstr>Анализ существующих решений. Параллельное выполнение запроса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129</cp:revision>
  <dcterms:created xsi:type="dcterms:W3CDTF">2021-11-12T18:54:32Z</dcterms:created>
  <dcterms:modified xsi:type="dcterms:W3CDTF">2021-12-25T11:15:23Z</dcterms:modified>
</cp:coreProperties>
</file>