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72" r:id="rId5"/>
    <p:sldId id="259" r:id="rId6"/>
    <p:sldId id="264" r:id="rId7"/>
    <p:sldId id="261" r:id="rId8"/>
    <p:sldId id="263" r:id="rId9"/>
    <p:sldId id="273" r:id="rId10"/>
    <p:sldId id="266" r:id="rId11"/>
    <p:sldId id="27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ьга Платонова" initials="ОП" lastIdx="9" clrIdx="0">
    <p:extLst>
      <p:ext uri="{19B8F6BF-5375-455C-9EA6-DF929625EA0E}">
        <p15:presenceInfo xmlns:p15="http://schemas.microsoft.com/office/powerpoint/2012/main" userId="b7a68a3ec46e1b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D2DEEF"/>
    <a:srgbClr val="FFFF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ьга Платонова" userId="b7a68a3ec46e1b54" providerId="LiveId" clId="{1F07ACF5-96D4-4BB6-B0A8-48BFF323F040}"/>
    <pc:docChg chg="undo redo custSel addSld delSld modSld">
      <pc:chgData name="Ольга Платонова" userId="b7a68a3ec46e1b54" providerId="LiveId" clId="{1F07ACF5-96D4-4BB6-B0A8-48BFF323F040}" dt="2022-05-27T16:52:28.985" v="2004" actId="1076"/>
      <pc:docMkLst>
        <pc:docMk/>
      </pc:docMkLst>
      <pc:sldChg chg="addSp delSp modSp mod">
        <pc:chgData name="Ольга Платонова" userId="b7a68a3ec46e1b54" providerId="LiveId" clId="{1F07ACF5-96D4-4BB6-B0A8-48BFF323F040}" dt="2022-05-26T15:14:10.385" v="108" actId="20577"/>
        <pc:sldMkLst>
          <pc:docMk/>
          <pc:sldMk cId="906348732" sldId="256"/>
        </pc:sldMkLst>
        <pc:spChg chg="mod">
          <ac:chgData name="Ольга Платонова" userId="b7a68a3ec46e1b54" providerId="LiveId" clId="{1F07ACF5-96D4-4BB6-B0A8-48BFF323F040}" dt="2022-05-26T15:09:58.727" v="47" actId="1076"/>
          <ac:spMkLst>
            <pc:docMk/>
            <pc:sldMk cId="906348732" sldId="256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5:14:10.385" v="108" actId="20577"/>
          <ac:spMkLst>
            <pc:docMk/>
            <pc:sldMk cId="906348732" sldId="256"/>
            <ac:spMk id="3" creationId="{00000000-0000-0000-0000-000000000000}"/>
          </ac:spMkLst>
        </pc:spChg>
        <pc:spChg chg="add del mod">
          <ac:chgData name="Ольга Платонова" userId="b7a68a3ec46e1b54" providerId="LiveId" clId="{1F07ACF5-96D4-4BB6-B0A8-48BFF323F040}" dt="2022-05-26T15:12:21.438" v="85"/>
          <ac:spMkLst>
            <pc:docMk/>
            <pc:sldMk cId="906348732" sldId="256"/>
            <ac:spMk id="4" creationId="{22B71FA5-D9A2-648A-BA2B-198803987812}"/>
          </ac:spMkLst>
        </pc:spChg>
      </pc:sldChg>
      <pc:sldChg chg="modSp mod">
        <pc:chgData name="Ольга Платонова" userId="b7a68a3ec46e1b54" providerId="LiveId" clId="{1F07ACF5-96D4-4BB6-B0A8-48BFF323F040}" dt="2022-05-26T22:06:40.917" v="1931" actId="2"/>
        <pc:sldMkLst>
          <pc:docMk/>
          <pc:sldMk cId="923825700" sldId="257"/>
        </pc:sldMkLst>
        <pc:spChg chg="mod">
          <ac:chgData name="Ольга Платонова" userId="b7a68a3ec46e1b54" providerId="LiveId" clId="{1F07ACF5-96D4-4BB6-B0A8-48BFF323F040}" dt="2022-05-26T15:14:58.046" v="110" actId="20577"/>
          <ac:spMkLst>
            <pc:docMk/>
            <pc:sldMk cId="923825700" sldId="257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5:15:46.262" v="125" actId="20577"/>
          <ac:spMkLst>
            <pc:docMk/>
            <pc:sldMk cId="923825700" sldId="257"/>
            <ac:spMk id="3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22:06:40.917" v="1931" actId="2"/>
          <ac:spMkLst>
            <pc:docMk/>
            <pc:sldMk cId="923825700" sldId="257"/>
            <ac:spMk id="4" creationId="{00000000-0000-0000-0000-000000000000}"/>
          </ac:spMkLst>
        </pc:spChg>
      </pc:sldChg>
      <pc:sldChg chg="addCm modCm">
        <pc:chgData name="Ольга Платонова" userId="b7a68a3ec46e1b54" providerId="LiveId" clId="{1F07ACF5-96D4-4BB6-B0A8-48BFF323F040}" dt="2022-05-26T16:59:33.205" v="647"/>
        <pc:sldMkLst>
          <pc:docMk/>
          <pc:sldMk cId="4129783739" sldId="259"/>
        </pc:sldMkLst>
      </pc:sldChg>
      <pc:sldChg chg="del">
        <pc:chgData name="Ольга Платонова" userId="b7a68a3ec46e1b54" providerId="LiveId" clId="{1F07ACF5-96D4-4BB6-B0A8-48BFF323F040}" dt="2022-05-26T17:16:36.648" v="654" actId="47"/>
        <pc:sldMkLst>
          <pc:docMk/>
          <pc:sldMk cId="3791205862" sldId="260"/>
        </pc:sldMkLst>
      </pc:sldChg>
      <pc:sldChg chg="modSp mod">
        <pc:chgData name="Ольга Платонова" userId="b7a68a3ec46e1b54" providerId="LiveId" clId="{1F07ACF5-96D4-4BB6-B0A8-48BFF323F040}" dt="2022-05-26T22:06:52.084" v="1936" actId="2"/>
        <pc:sldMkLst>
          <pc:docMk/>
          <pc:sldMk cId="725503657" sldId="261"/>
        </pc:sldMkLst>
        <pc:graphicFrameChg chg="mod modGraphic">
          <ac:chgData name="Ольга Платонова" userId="b7a68a3ec46e1b54" providerId="LiveId" clId="{1F07ACF5-96D4-4BB6-B0A8-48BFF323F040}" dt="2022-05-26T22:06:52.084" v="1936" actId="2"/>
          <ac:graphicFrameMkLst>
            <pc:docMk/>
            <pc:sldMk cId="725503657" sldId="261"/>
            <ac:graphicFrameMk id="12" creationId="{00000000-0000-0000-0000-000000000000}"/>
          </ac:graphicFrameMkLst>
        </pc:graphicFrameChg>
      </pc:sldChg>
      <pc:sldChg chg="addSp delSp modSp mod addCm modCm">
        <pc:chgData name="Ольга Платонова" userId="b7a68a3ec46e1b54" providerId="LiveId" clId="{1F07ACF5-96D4-4BB6-B0A8-48BFF323F040}" dt="2022-05-26T22:06:47.017" v="1932" actId="2"/>
        <pc:sldMkLst>
          <pc:docMk/>
          <pc:sldMk cId="3963753601" sldId="262"/>
        </pc:sldMkLst>
        <pc:spChg chg="mod">
          <ac:chgData name="Ольга Платонова" userId="b7a68a3ec46e1b54" providerId="LiveId" clId="{1F07ACF5-96D4-4BB6-B0A8-48BFF323F040}" dt="2022-05-26T16:35:49.893" v="321" actId="255"/>
          <ac:spMkLst>
            <pc:docMk/>
            <pc:sldMk cId="3963753601" sldId="262"/>
            <ac:spMk id="4" creationId="{00000000-0000-0000-0000-000000000000}"/>
          </ac:spMkLst>
        </pc:spChg>
        <pc:spChg chg="del mod">
          <ac:chgData name="Ольга Платонова" userId="b7a68a3ec46e1b54" providerId="LiveId" clId="{1F07ACF5-96D4-4BB6-B0A8-48BFF323F040}" dt="2022-05-26T16:41:25.509" v="444" actId="478"/>
          <ac:spMkLst>
            <pc:docMk/>
            <pc:sldMk cId="3963753601" sldId="262"/>
            <ac:spMk id="6" creationId="{00000000-0000-0000-0000-000000000000}"/>
          </ac:spMkLst>
        </pc:spChg>
        <pc:spChg chg="add mod">
          <ac:chgData name="Ольга Платонова" userId="b7a68a3ec46e1b54" providerId="LiveId" clId="{1F07ACF5-96D4-4BB6-B0A8-48BFF323F040}" dt="2022-05-26T16:51:25.493" v="520" actId="20577"/>
          <ac:spMkLst>
            <pc:docMk/>
            <pc:sldMk cId="3963753601" sldId="262"/>
            <ac:spMk id="7" creationId="{75ADA113-DC39-6365-BA19-1217069D81E3}"/>
          </ac:spMkLst>
        </pc:spChg>
        <pc:spChg chg="add del mod">
          <ac:chgData name="Ольга Платонова" userId="b7a68a3ec46e1b54" providerId="LiveId" clId="{1F07ACF5-96D4-4BB6-B0A8-48BFF323F040}" dt="2022-05-26T15:26:38.239" v="189"/>
          <ac:spMkLst>
            <pc:docMk/>
            <pc:sldMk cId="3963753601" sldId="262"/>
            <ac:spMk id="8" creationId="{5139786E-E27D-12AE-6625-59D7791EE68A}"/>
          </ac:spMkLst>
        </pc:spChg>
        <pc:spChg chg="add del mod">
          <ac:chgData name="Ольга Платонова" userId="b7a68a3ec46e1b54" providerId="LiveId" clId="{1F07ACF5-96D4-4BB6-B0A8-48BFF323F040}" dt="2022-05-26T16:40:28.768" v="443" actId="478"/>
          <ac:spMkLst>
            <pc:docMk/>
            <pc:sldMk cId="3963753601" sldId="262"/>
            <ac:spMk id="9" creationId="{A36292CC-F290-4E8C-E32B-4C2A775620E8}"/>
          </ac:spMkLst>
        </pc:spChg>
        <pc:spChg chg="add mod">
          <ac:chgData name="Ольга Платонова" userId="b7a68a3ec46e1b54" providerId="LiveId" clId="{1F07ACF5-96D4-4BB6-B0A8-48BFF323F040}" dt="2022-05-26T16:41:45.184" v="455" actId="20577"/>
          <ac:spMkLst>
            <pc:docMk/>
            <pc:sldMk cId="3963753601" sldId="262"/>
            <ac:spMk id="11" creationId="{CC44C7D7-5CF8-B4B0-413C-EE04B11C1BFE}"/>
          </ac:spMkLst>
        </pc:spChg>
        <pc:graphicFrameChg chg="mod">
          <ac:chgData name="Ольга Платонова" userId="b7a68a3ec46e1b54" providerId="LiveId" clId="{1F07ACF5-96D4-4BB6-B0A8-48BFF323F040}" dt="2022-05-26T22:06:47.017" v="1932" actId="2"/>
          <ac:graphicFrameMkLst>
            <pc:docMk/>
            <pc:sldMk cId="3963753601" sldId="262"/>
            <ac:graphicFrameMk id="5" creationId="{00000000-0000-0000-0000-000000000000}"/>
          </ac:graphicFrameMkLst>
        </pc:graphicFrameChg>
      </pc:sldChg>
      <pc:sldChg chg="addSp delSp modSp mod">
        <pc:chgData name="Ольга Платонова" userId="b7a68a3ec46e1b54" providerId="LiveId" clId="{1F07ACF5-96D4-4BB6-B0A8-48BFF323F040}" dt="2022-05-27T16:50:58.910" v="2003" actId="1076"/>
        <pc:sldMkLst>
          <pc:docMk/>
          <pc:sldMk cId="877587620" sldId="263"/>
        </pc:sldMkLst>
        <pc:spChg chg="mod">
          <ac:chgData name="Ольга Платонова" userId="b7a68a3ec46e1b54" providerId="LiveId" clId="{1F07ACF5-96D4-4BB6-B0A8-48BFF323F040}" dt="2022-05-26T20:39:04.915" v="1506" actId="403"/>
          <ac:spMkLst>
            <pc:docMk/>
            <pc:sldMk cId="877587620" sldId="263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20:39:04.915" v="1506" actId="403"/>
          <ac:spMkLst>
            <pc:docMk/>
            <pc:sldMk cId="877587620" sldId="263"/>
            <ac:spMk id="4" creationId="{00000000-0000-0000-0000-000000000000}"/>
          </ac:spMkLst>
        </pc:spChg>
        <pc:spChg chg="mod ord">
          <ac:chgData name="Ольга Платонова" userId="b7a68a3ec46e1b54" providerId="LiveId" clId="{1F07ACF5-96D4-4BB6-B0A8-48BFF323F040}" dt="2022-05-27T16:50:58.910" v="2003" actId="1076"/>
          <ac:spMkLst>
            <pc:docMk/>
            <pc:sldMk cId="877587620" sldId="263"/>
            <ac:spMk id="7" creationId="{00000000-0000-0000-0000-000000000000}"/>
          </ac:spMkLst>
        </pc:spChg>
        <pc:spChg chg="add mod">
          <ac:chgData name="Ольга Платонова" userId="b7a68a3ec46e1b54" providerId="LiveId" clId="{1F07ACF5-96D4-4BB6-B0A8-48BFF323F040}" dt="2022-05-27T16:43:33.417" v="1957" actId="20577"/>
          <ac:spMkLst>
            <pc:docMk/>
            <pc:sldMk cId="877587620" sldId="263"/>
            <ac:spMk id="8" creationId="{7DBC9360-1F4E-7841-472D-FC7C20F22E72}"/>
          </ac:spMkLst>
        </pc:spChg>
        <pc:spChg chg="add del mod">
          <ac:chgData name="Ольга Платонова" userId="b7a68a3ec46e1b54" providerId="LiveId" clId="{1F07ACF5-96D4-4BB6-B0A8-48BFF323F040}" dt="2022-05-27T16:50:43.010" v="2001" actId="14100"/>
          <ac:spMkLst>
            <pc:docMk/>
            <pc:sldMk cId="877587620" sldId="263"/>
            <ac:spMk id="10" creationId="{972C0D04-B28F-4D66-1B20-0D7D0A28DBE8}"/>
          </ac:spMkLst>
        </pc:spChg>
        <pc:picChg chg="add del mod">
          <ac:chgData name="Ольга Платонова" userId="b7a68a3ec46e1b54" providerId="LiveId" clId="{1F07ACF5-96D4-4BB6-B0A8-48BFF323F040}" dt="2022-05-27T16:41:56.052" v="1949" actId="478"/>
          <ac:picMkLst>
            <pc:docMk/>
            <pc:sldMk cId="877587620" sldId="263"/>
            <ac:picMk id="9" creationId="{4CF74891-4459-35CD-3D74-3FCF4B47A64B}"/>
          </ac:picMkLst>
        </pc:picChg>
        <pc:picChg chg="mod">
          <ac:chgData name="Ольга Платонова" userId="b7a68a3ec46e1b54" providerId="LiveId" clId="{1F07ACF5-96D4-4BB6-B0A8-48BFF323F040}" dt="2022-05-27T16:50:32.982" v="2000" actId="1076"/>
          <ac:picMkLst>
            <pc:docMk/>
            <pc:sldMk cId="877587620" sldId="263"/>
            <ac:picMk id="12" creationId="{00000000-0000-0000-0000-000000000000}"/>
          </ac:picMkLst>
        </pc:picChg>
      </pc:sldChg>
      <pc:sldChg chg="addSp delSp modSp mod">
        <pc:chgData name="Ольга Платонова" userId="b7a68a3ec46e1b54" providerId="LiveId" clId="{1F07ACF5-96D4-4BB6-B0A8-48BFF323F040}" dt="2022-05-26T22:08:19.897" v="1941" actId="20577"/>
        <pc:sldMkLst>
          <pc:docMk/>
          <pc:sldMk cId="799910520" sldId="264"/>
        </pc:sldMkLst>
        <pc:spChg chg="mod">
          <ac:chgData name="Ольга Платонова" userId="b7a68a3ec46e1b54" providerId="LiveId" clId="{1F07ACF5-96D4-4BB6-B0A8-48BFF323F040}" dt="2022-05-26T17:16:55.966" v="656" actId="255"/>
          <ac:spMkLst>
            <pc:docMk/>
            <pc:sldMk cId="799910520" sldId="264"/>
            <ac:spMk id="3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7:17:35.946" v="659" actId="27636"/>
          <ac:spMkLst>
            <pc:docMk/>
            <pc:sldMk cId="799910520" sldId="264"/>
            <ac:spMk id="4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22:06:49.661" v="1934" actId="2"/>
          <ac:spMkLst>
            <pc:docMk/>
            <pc:sldMk cId="799910520" sldId="264"/>
            <ac:spMk id="6" creationId="{00000000-0000-0000-0000-000000000000}"/>
          </ac:spMkLst>
        </pc:spChg>
        <pc:spChg chg="add mod">
          <ac:chgData name="Ольга Платонова" userId="b7a68a3ec46e1b54" providerId="LiveId" clId="{1F07ACF5-96D4-4BB6-B0A8-48BFF323F040}" dt="2022-05-26T18:39:41.447" v="756" actId="1076"/>
          <ac:spMkLst>
            <pc:docMk/>
            <pc:sldMk cId="799910520" sldId="264"/>
            <ac:spMk id="7" creationId="{299AFE98-52FE-A52C-5AA3-E27FFCAC0B49}"/>
          </ac:spMkLst>
        </pc:spChg>
        <pc:spChg chg="add mod">
          <ac:chgData name="Ольга Платонова" userId="b7a68a3ec46e1b54" providerId="LiveId" clId="{1F07ACF5-96D4-4BB6-B0A8-48BFF323F040}" dt="2022-05-26T22:08:19.897" v="1941" actId="20577"/>
          <ac:spMkLst>
            <pc:docMk/>
            <pc:sldMk cId="799910520" sldId="264"/>
            <ac:spMk id="9" creationId="{E8CCC8F9-6D00-9191-8FF9-18D822A7379C}"/>
          </ac:spMkLst>
        </pc:spChg>
        <pc:spChg chg="add del mod">
          <ac:chgData name="Ольга Платонова" userId="b7a68a3ec46e1b54" providerId="LiveId" clId="{1F07ACF5-96D4-4BB6-B0A8-48BFF323F040}" dt="2022-05-26T18:38:13.998" v="736"/>
          <ac:spMkLst>
            <pc:docMk/>
            <pc:sldMk cId="799910520" sldId="264"/>
            <ac:spMk id="11" creationId="{B7B47798-1220-BC70-A2E9-5CB5365A546B}"/>
          </ac:spMkLst>
        </pc:spChg>
        <pc:picChg chg="del">
          <ac:chgData name="Ольга Платонова" userId="b7a68a3ec46e1b54" providerId="LiveId" clId="{1F07ACF5-96D4-4BB6-B0A8-48BFF323F040}" dt="2022-05-26T17:18:42.080" v="661" actId="478"/>
          <ac:picMkLst>
            <pc:docMk/>
            <pc:sldMk cId="799910520" sldId="264"/>
            <ac:picMk id="5" creationId="{00000000-0000-0000-0000-000000000000}"/>
          </ac:picMkLst>
        </pc:picChg>
        <pc:picChg chg="add del mod">
          <ac:chgData name="Ольга Платонова" userId="b7a68a3ec46e1b54" providerId="LiveId" clId="{1F07ACF5-96D4-4BB6-B0A8-48BFF323F040}" dt="2022-05-26T18:30:47.024" v="711" actId="478"/>
          <ac:picMkLst>
            <pc:docMk/>
            <pc:sldMk cId="799910520" sldId="264"/>
            <ac:picMk id="12" creationId="{1FE48CFF-A097-C565-6D10-B338AC054F4A}"/>
          </ac:picMkLst>
        </pc:picChg>
        <pc:picChg chg="add del mod">
          <ac:chgData name="Ольга Платонова" userId="b7a68a3ec46e1b54" providerId="LiveId" clId="{1F07ACF5-96D4-4BB6-B0A8-48BFF323F040}" dt="2022-05-26T18:31:48.368" v="717" actId="478"/>
          <ac:picMkLst>
            <pc:docMk/>
            <pc:sldMk cId="799910520" sldId="264"/>
            <ac:picMk id="14" creationId="{C625A28C-B46E-0164-733D-0D4DB0F53DF7}"/>
          </ac:picMkLst>
        </pc:picChg>
        <pc:picChg chg="add mod">
          <ac:chgData name="Ольга Платонова" userId="b7a68a3ec46e1b54" providerId="LiveId" clId="{1F07ACF5-96D4-4BB6-B0A8-48BFF323F040}" dt="2022-05-26T18:32:07.707" v="719" actId="1076"/>
          <ac:picMkLst>
            <pc:docMk/>
            <pc:sldMk cId="799910520" sldId="264"/>
            <ac:picMk id="16" creationId="{CD9203DB-8F4F-E93F-5A6F-C503F006EAED}"/>
          </ac:picMkLst>
        </pc:picChg>
        <pc:picChg chg="add del mod">
          <ac:chgData name="Ольга Платонова" userId="b7a68a3ec46e1b54" providerId="LiveId" clId="{1F07ACF5-96D4-4BB6-B0A8-48BFF323F040}" dt="2022-05-26T18:37:17.247" v="724" actId="478"/>
          <ac:picMkLst>
            <pc:docMk/>
            <pc:sldMk cId="799910520" sldId="264"/>
            <ac:picMk id="18" creationId="{AB9D43C7-1C0A-51B3-54F5-63E4DB39DA6F}"/>
          </ac:picMkLst>
        </pc:picChg>
      </pc:sldChg>
      <pc:sldChg chg="addSp delSp modSp mod">
        <pc:chgData name="Ольга Платонова" userId="b7a68a3ec46e1b54" providerId="LiveId" clId="{1F07ACF5-96D4-4BB6-B0A8-48BFF323F040}" dt="2022-05-26T20:39:47.997" v="1515" actId="1076"/>
        <pc:sldMkLst>
          <pc:docMk/>
          <pc:sldMk cId="2402547047" sldId="266"/>
        </pc:sldMkLst>
        <pc:spChg chg="mod">
          <ac:chgData name="Ольга Платонова" userId="b7a68a3ec46e1b54" providerId="LiveId" clId="{1F07ACF5-96D4-4BB6-B0A8-48BFF323F040}" dt="2022-05-26T19:14:24.195" v="1177"/>
          <ac:spMkLst>
            <pc:docMk/>
            <pc:sldMk cId="2402547047" sldId="266"/>
            <ac:spMk id="2" creationId="{00000000-0000-0000-0000-000000000000}"/>
          </ac:spMkLst>
        </pc:spChg>
        <pc:spChg chg="mod">
          <ac:chgData name="Ольга Платонова" userId="b7a68a3ec46e1b54" providerId="LiveId" clId="{1F07ACF5-96D4-4BB6-B0A8-48BFF323F040}" dt="2022-05-26T18:53:06.030" v="989" actId="404"/>
          <ac:spMkLst>
            <pc:docMk/>
            <pc:sldMk cId="2402547047" sldId="266"/>
            <ac:spMk id="4" creationId="{00000000-0000-0000-0000-000000000000}"/>
          </ac:spMkLst>
        </pc:spChg>
        <pc:spChg chg="add mod">
          <ac:chgData name="Ольга Платонова" userId="b7a68a3ec46e1b54" providerId="LiveId" clId="{1F07ACF5-96D4-4BB6-B0A8-48BFF323F040}" dt="2022-05-26T20:39:36.944" v="1512" actId="1076"/>
          <ac:spMkLst>
            <pc:docMk/>
            <pc:sldMk cId="2402547047" sldId="266"/>
            <ac:spMk id="9" creationId="{1FE68D13-743F-F616-0442-FAF37F19E36B}"/>
          </ac:spMkLst>
        </pc:spChg>
        <pc:spChg chg="add mod">
          <ac:chgData name="Ольга Платонова" userId="b7a68a3ec46e1b54" providerId="LiveId" clId="{1F07ACF5-96D4-4BB6-B0A8-48BFF323F040}" dt="2022-05-26T20:39:47.997" v="1515" actId="1076"/>
          <ac:spMkLst>
            <pc:docMk/>
            <pc:sldMk cId="2402547047" sldId="266"/>
            <ac:spMk id="10" creationId="{E47E263C-1F3B-9416-3057-6B5C3CF0FB10}"/>
          </ac:spMkLst>
        </pc:spChg>
        <pc:picChg chg="add mod">
          <ac:chgData name="Ольга Платонова" userId="b7a68a3ec46e1b54" providerId="LiveId" clId="{1F07ACF5-96D4-4BB6-B0A8-48BFF323F040}" dt="2022-05-26T19:24:47.172" v="1262" actId="1076"/>
          <ac:picMkLst>
            <pc:docMk/>
            <pc:sldMk cId="2402547047" sldId="266"/>
            <ac:picMk id="5" creationId="{4D2647A5-E8D1-FA06-87A1-E8C5442D0BD7}"/>
          </ac:picMkLst>
        </pc:picChg>
        <pc:picChg chg="del">
          <ac:chgData name="Ольга Платонова" userId="b7a68a3ec46e1b54" providerId="LiveId" clId="{1F07ACF5-96D4-4BB6-B0A8-48BFF323F040}" dt="2022-05-26T19:19:28.342" v="1180" actId="478"/>
          <ac:picMkLst>
            <pc:docMk/>
            <pc:sldMk cId="2402547047" sldId="266"/>
            <ac:picMk id="6" creationId="{7A41EB1B-E9A5-13F4-A182-E791E376A7AC}"/>
          </ac:picMkLst>
        </pc:picChg>
        <pc:picChg chg="del mod">
          <ac:chgData name="Ольга Платонова" userId="b7a68a3ec46e1b54" providerId="LiveId" clId="{1F07ACF5-96D4-4BB6-B0A8-48BFF323F040}" dt="2022-05-26T19:21:43.804" v="1257" actId="478"/>
          <ac:picMkLst>
            <pc:docMk/>
            <pc:sldMk cId="2402547047" sldId="266"/>
            <ac:picMk id="8" creationId="{057366AC-88EA-4947-318F-4132A582415E}"/>
          </ac:picMkLst>
        </pc:picChg>
        <pc:picChg chg="add mod">
          <ac:chgData name="Ольга Платонова" userId="b7a68a3ec46e1b54" providerId="LiveId" clId="{1F07ACF5-96D4-4BB6-B0A8-48BFF323F040}" dt="2022-05-26T19:24:59.535" v="1264" actId="1076"/>
          <ac:picMkLst>
            <pc:docMk/>
            <pc:sldMk cId="2402547047" sldId="266"/>
            <ac:picMk id="12" creationId="{9CEB407D-9E51-BBF1-2E0E-3B5485ECE3CE}"/>
          </ac:picMkLst>
        </pc:picChg>
        <pc:cxnChg chg="add mod">
          <ac:chgData name="Ольга Платонова" userId="b7a68a3ec46e1b54" providerId="LiveId" clId="{1F07ACF5-96D4-4BB6-B0A8-48BFF323F040}" dt="2022-05-26T19:25:18.495" v="1267" actId="13822"/>
          <ac:cxnSpMkLst>
            <pc:docMk/>
            <pc:sldMk cId="2402547047" sldId="266"/>
            <ac:cxnSpMk id="14" creationId="{8BF3890D-A7B0-CF9B-0C21-7A7B8BCE8E85}"/>
          </ac:cxnSpMkLst>
        </pc:cxnChg>
      </pc:sldChg>
      <pc:sldChg chg="addSp modSp mod">
        <pc:chgData name="Ольга Платонова" userId="b7a68a3ec46e1b54" providerId="LiveId" clId="{1F07ACF5-96D4-4BB6-B0A8-48BFF323F040}" dt="2022-05-26T22:06:58.653" v="1937" actId="2"/>
        <pc:sldMkLst>
          <pc:docMk/>
          <pc:sldMk cId="2523793028" sldId="267"/>
        </pc:sldMkLst>
        <pc:spChg chg="mod">
          <ac:chgData name="Ольга Платонова" userId="b7a68a3ec46e1b54" providerId="LiveId" clId="{1F07ACF5-96D4-4BB6-B0A8-48BFF323F040}" dt="2022-05-26T19:45:32.129" v="1359" actId="2711"/>
          <ac:spMkLst>
            <pc:docMk/>
            <pc:sldMk cId="2523793028" sldId="267"/>
            <ac:spMk id="2" creationId="{30505BF2-F2EA-7304-42D9-E0BF2AB2CE95}"/>
          </ac:spMkLst>
        </pc:spChg>
        <pc:spChg chg="mod">
          <ac:chgData name="Ольга Платонова" userId="b7a68a3ec46e1b54" providerId="LiveId" clId="{1F07ACF5-96D4-4BB6-B0A8-48BFF323F040}" dt="2022-05-26T18:53:22.618" v="993" actId="403"/>
          <ac:spMkLst>
            <pc:docMk/>
            <pc:sldMk cId="2523793028" sldId="267"/>
            <ac:spMk id="4" creationId="{98046C4B-34C3-148D-1730-53705A1E856F}"/>
          </ac:spMkLst>
        </pc:spChg>
        <pc:spChg chg="add mod">
          <ac:chgData name="Ольга Платонова" userId="b7a68a3ec46e1b54" providerId="LiveId" clId="{1F07ACF5-96D4-4BB6-B0A8-48BFF323F040}" dt="2022-05-26T20:40:39.836" v="1525" actId="1076"/>
          <ac:spMkLst>
            <pc:docMk/>
            <pc:sldMk cId="2523793028" sldId="267"/>
            <ac:spMk id="6" creationId="{841A3843-FCC6-6434-4328-538236790DF0}"/>
          </ac:spMkLst>
        </pc:spChg>
        <pc:graphicFrameChg chg="mod">
          <ac:chgData name="Ольга Платонова" userId="b7a68a3ec46e1b54" providerId="LiveId" clId="{1F07ACF5-96D4-4BB6-B0A8-48BFF323F040}" dt="2022-05-26T22:06:58.653" v="1937" actId="2"/>
          <ac:graphicFrameMkLst>
            <pc:docMk/>
            <pc:sldMk cId="2523793028" sldId="267"/>
            <ac:graphicFrameMk id="5" creationId="{95A65DD9-1CAC-4A94-E8D3-61676FE2B0A4}"/>
          </ac:graphicFrameMkLst>
        </pc:graphicFrameChg>
      </pc:sldChg>
      <pc:sldChg chg="addSp delSp modSp mod">
        <pc:chgData name="Ольга Платонова" userId="b7a68a3ec46e1b54" providerId="LiveId" clId="{1F07ACF5-96D4-4BB6-B0A8-48BFF323F040}" dt="2022-05-27T16:52:28.985" v="2004" actId="1076"/>
        <pc:sldMkLst>
          <pc:docMk/>
          <pc:sldMk cId="60974364" sldId="268"/>
        </pc:sldMkLst>
        <pc:spChg chg="mod">
          <ac:chgData name="Ольга Платонова" userId="b7a68a3ec46e1b54" providerId="LiveId" clId="{1F07ACF5-96D4-4BB6-B0A8-48BFF323F040}" dt="2022-05-26T19:48:06.824" v="1397" actId="2711"/>
          <ac:spMkLst>
            <pc:docMk/>
            <pc:sldMk cId="60974364" sldId="268"/>
            <ac:spMk id="2" creationId="{4C78D7F3-9124-6A66-4328-E2A1C351120A}"/>
          </ac:spMkLst>
        </pc:spChg>
        <pc:spChg chg="del">
          <ac:chgData name="Ольга Платонова" userId="b7a68a3ec46e1b54" providerId="LiveId" clId="{1F07ACF5-96D4-4BB6-B0A8-48BFF323F040}" dt="2022-05-26T19:48:11.732" v="1398" actId="478"/>
          <ac:spMkLst>
            <pc:docMk/>
            <pc:sldMk cId="60974364" sldId="268"/>
            <ac:spMk id="3" creationId="{C0E16824-5E25-37AB-DED0-961B0577D3C1}"/>
          </ac:spMkLst>
        </pc:spChg>
        <pc:spChg chg="mod">
          <ac:chgData name="Ольга Платонова" userId="b7a68a3ec46e1b54" providerId="LiveId" clId="{1F07ACF5-96D4-4BB6-B0A8-48BFF323F040}" dt="2022-05-26T18:53:28.842" v="997" actId="403"/>
          <ac:spMkLst>
            <pc:docMk/>
            <pc:sldMk cId="60974364" sldId="268"/>
            <ac:spMk id="4" creationId="{1DFEFE13-CFA3-FB79-36C8-6E9A56E8A614}"/>
          </ac:spMkLst>
        </pc:spChg>
        <pc:spChg chg="add mod">
          <ac:chgData name="Ольга Платонова" userId="b7a68a3ec46e1b54" providerId="LiveId" clId="{1F07ACF5-96D4-4BB6-B0A8-48BFF323F040}" dt="2022-05-27T16:52:28.985" v="2004" actId="1076"/>
          <ac:spMkLst>
            <pc:docMk/>
            <pc:sldMk cId="60974364" sldId="268"/>
            <ac:spMk id="7" creationId="{83653DF7-8A99-3665-B061-487A9119DB45}"/>
          </ac:spMkLst>
        </pc:spChg>
        <pc:graphicFrameChg chg="mod">
          <ac:chgData name="Ольга Платонова" userId="b7a68a3ec46e1b54" providerId="LiveId" clId="{1F07ACF5-96D4-4BB6-B0A8-48BFF323F040}" dt="2022-05-26T22:07:01.297" v="1938" actId="2"/>
          <ac:graphicFrameMkLst>
            <pc:docMk/>
            <pc:sldMk cId="60974364" sldId="268"/>
            <ac:graphicFrameMk id="5" creationId="{EBE3C923-F928-7B57-C79F-7A333B40D695}"/>
          </ac:graphicFrameMkLst>
        </pc:graphicFrameChg>
      </pc:sldChg>
      <pc:sldChg chg="addSp modSp mod">
        <pc:chgData name="Ольга Платонова" userId="b7a68a3ec46e1b54" providerId="LiveId" clId="{1F07ACF5-96D4-4BB6-B0A8-48BFF323F040}" dt="2022-05-26T19:54:28.047" v="1448" actId="20577"/>
        <pc:sldMkLst>
          <pc:docMk/>
          <pc:sldMk cId="249996658" sldId="269"/>
        </pc:sldMkLst>
        <pc:spChg chg="mod">
          <ac:chgData name="Ольга Платонова" userId="b7a68a3ec46e1b54" providerId="LiveId" clId="{1F07ACF5-96D4-4BB6-B0A8-48BFF323F040}" dt="2022-05-26T19:50:36.827" v="1416" actId="2711"/>
          <ac:spMkLst>
            <pc:docMk/>
            <pc:sldMk cId="249996658" sldId="269"/>
            <ac:spMk id="2" creationId="{9532C2C3-E4BE-163C-72F9-D9CAD045A947}"/>
          </ac:spMkLst>
        </pc:spChg>
        <pc:spChg chg="mod">
          <ac:chgData name="Ольга Платонова" userId="b7a68a3ec46e1b54" providerId="LiveId" clId="{1F07ACF5-96D4-4BB6-B0A8-48BFF323F040}" dt="2022-05-26T18:54:47.011" v="1015" actId="403"/>
          <ac:spMkLst>
            <pc:docMk/>
            <pc:sldMk cId="249996658" sldId="269"/>
            <ac:spMk id="4" creationId="{E44336FF-BC33-7F78-9784-D11B5478C01B}"/>
          </ac:spMkLst>
        </pc:spChg>
        <pc:spChg chg="add mod">
          <ac:chgData name="Ольга Платонова" userId="b7a68a3ec46e1b54" providerId="LiveId" clId="{1F07ACF5-96D4-4BB6-B0A8-48BFF323F040}" dt="2022-05-26T19:54:28.047" v="1448" actId="20577"/>
          <ac:spMkLst>
            <pc:docMk/>
            <pc:sldMk cId="249996658" sldId="269"/>
            <ac:spMk id="6" creationId="{CAA3A705-E47D-C243-26D0-987134F29618}"/>
          </ac:spMkLst>
        </pc:spChg>
        <pc:graphicFrameChg chg="mod modGraphic">
          <ac:chgData name="Ольга Платонова" userId="b7a68a3ec46e1b54" providerId="LiveId" clId="{1F07ACF5-96D4-4BB6-B0A8-48BFF323F040}" dt="2022-05-26T19:54:02.357" v="1437" actId="1076"/>
          <ac:graphicFrameMkLst>
            <pc:docMk/>
            <pc:sldMk cId="249996658" sldId="269"/>
            <ac:graphicFrameMk id="5" creationId="{3A77AE66-D4B3-9651-BDDA-11203D4C2BF2}"/>
          </ac:graphicFrameMkLst>
        </pc:graphicFrameChg>
      </pc:sldChg>
      <pc:sldChg chg="addSp modSp mod">
        <pc:chgData name="Ольга Платонова" userId="b7a68a3ec46e1b54" providerId="LiveId" clId="{1F07ACF5-96D4-4BB6-B0A8-48BFF323F040}" dt="2022-05-26T22:06:38.900" v="1929" actId="2"/>
        <pc:sldMkLst>
          <pc:docMk/>
          <pc:sldMk cId="303095163" sldId="270"/>
        </pc:sldMkLst>
        <pc:spChg chg="mod">
          <ac:chgData name="Ольга Платонова" userId="b7a68a3ec46e1b54" providerId="LiveId" clId="{1F07ACF5-96D4-4BB6-B0A8-48BFF323F040}" dt="2022-05-26T20:36:06.904" v="1449" actId="2711"/>
          <ac:spMkLst>
            <pc:docMk/>
            <pc:sldMk cId="303095163" sldId="270"/>
            <ac:spMk id="2" creationId="{1D36A2B7-D852-C543-6D37-420E736F51A9}"/>
          </ac:spMkLst>
        </pc:spChg>
        <pc:spChg chg="mod">
          <ac:chgData name="Ольга Платонова" userId="b7a68a3ec46e1b54" providerId="LiveId" clId="{1F07ACF5-96D4-4BB6-B0A8-48BFF323F040}" dt="2022-05-26T22:06:37.791" v="1928" actId="2"/>
          <ac:spMkLst>
            <pc:docMk/>
            <pc:sldMk cId="303095163" sldId="270"/>
            <ac:spMk id="3" creationId="{41F6EEFA-EC25-8EE4-A90E-5B607A704E5A}"/>
          </ac:spMkLst>
        </pc:spChg>
        <pc:spChg chg="mod">
          <ac:chgData name="Ольга Платонова" userId="b7a68a3ec46e1b54" providerId="LiveId" clId="{1F07ACF5-96D4-4BB6-B0A8-48BFF323F040}" dt="2022-05-26T18:54:39.360" v="1011" actId="403"/>
          <ac:spMkLst>
            <pc:docMk/>
            <pc:sldMk cId="303095163" sldId="270"/>
            <ac:spMk id="4" creationId="{7B36AD4C-CEF1-8305-1FE2-6761C70C9193}"/>
          </ac:spMkLst>
        </pc:spChg>
        <pc:spChg chg="add mod">
          <ac:chgData name="Ольга Платонова" userId="b7a68a3ec46e1b54" providerId="LiveId" clId="{1F07ACF5-96D4-4BB6-B0A8-48BFF323F040}" dt="2022-05-26T22:06:38.900" v="1929" actId="2"/>
          <ac:spMkLst>
            <pc:docMk/>
            <pc:sldMk cId="303095163" sldId="270"/>
            <ac:spMk id="6" creationId="{FBF91DF1-CFD0-DBDA-7850-6C58D17F8C53}"/>
          </ac:spMkLst>
        </pc:spChg>
        <pc:spChg chg="add mod">
          <ac:chgData name="Ольга Платонова" userId="b7a68a3ec46e1b54" providerId="LiveId" clId="{1F07ACF5-96D4-4BB6-B0A8-48BFF323F040}" dt="2022-05-26T20:51:55.558" v="1769" actId="20577"/>
          <ac:spMkLst>
            <pc:docMk/>
            <pc:sldMk cId="303095163" sldId="270"/>
            <ac:spMk id="8" creationId="{3769DCA8-E747-35F1-1DB0-4332AE0F59BB}"/>
          </ac:spMkLst>
        </pc:spChg>
      </pc:sldChg>
      <pc:sldChg chg="modSp mod">
        <pc:chgData name="Ольга Платонова" userId="b7a68a3ec46e1b54" providerId="LiveId" clId="{1F07ACF5-96D4-4BB6-B0A8-48BFF323F040}" dt="2022-05-26T22:06:39.760" v="1930" actId="2"/>
        <pc:sldMkLst>
          <pc:docMk/>
          <pc:sldMk cId="1859900911" sldId="271"/>
        </pc:sldMkLst>
        <pc:spChg chg="mod">
          <ac:chgData name="Ольга Платонова" userId="b7a68a3ec46e1b54" providerId="LiveId" clId="{1F07ACF5-96D4-4BB6-B0A8-48BFF323F040}" dt="2022-05-26T20:46:56.982" v="1614" actId="2711"/>
          <ac:spMkLst>
            <pc:docMk/>
            <pc:sldMk cId="1859900911" sldId="271"/>
            <ac:spMk id="2" creationId="{A49FDCF9-33F6-9A58-163D-3B9793758077}"/>
          </ac:spMkLst>
        </pc:spChg>
        <pc:spChg chg="mod">
          <ac:chgData name="Ольга Платонова" userId="b7a68a3ec46e1b54" providerId="LiveId" clId="{1F07ACF5-96D4-4BB6-B0A8-48BFF323F040}" dt="2022-05-26T22:06:39.760" v="1930" actId="2"/>
          <ac:spMkLst>
            <pc:docMk/>
            <pc:sldMk cId="1859900911" sldId="271"/>
            <ac:spMk id="3" creationId="{50A45DFC-5C05-BD2C-A832-FB0FB2A944F4}"/>
          </ac:spMkLst>
        </pc:spChg>
        <pc:spChg chg="mod">
          <ac:chgData name="Ольга Платонова" userId="b7a68a3ec46e1b54" providerId="LiveId" clId="{1F07ACF5-96D4-4BB6-B0A8-48BFF323F040}" dt="2022-05-26T18:54:32.515" v="1007" actId="403"/>
          <ac:spMkLst>
            <pc:docMk/>
            <pc:sldMk cId="1859900911" sldId="271"/>
            <ac:spMk id="4" creationId="{BC21034C-333E-7EA2-09FA-D525BF192B74}"/>
          </ac:spMkLst>
        </pc:spChg>
      </pc:sldChg>
      <pc:sldChg chg="addSp delSp modSp add mod delCm modCm">
        <pc:chgData name="Ольга Платонова" userId="b7a68a3ec46e1b54" providerId="LiveId" clId="{1F07ACF5-96D4-4BB6-B0A8-48BFF323F040}" dt="2022-05-26T22:06:48.268" v="1933" actId="2"/>
        <pc:sldMkLst>
          <pc:docMk/>
          <pc:sldMk cId="612401859" sldId="272"/>
        </pc:sldMkLst>
        <pc:spChg chg="mod">
          <ac:chgData name="Ольга Платонова" userId="b7a68a3ec46e1b54" providerId="LiveId" clId="{1F07ACF5-96D4-4BB6-B0A8-48BFF323F040}" dt="2022-05-26T16:43:41.433" v="485" actId="20577"/>
          <ac:spMkLst>
            <pc:docMk/>
            <pc:sldMk cId="612401859" sldId="272"/>
            <ac:spMk id="2" creationId="{00000000-0000-0000-0000-000000000000}"/>
          </ac:spMkLst>
        </pc:spChg>
        <pc:spChg chg="add del mod">
          <ac:chgData name="Ольга Платонова" userId="b7a68a3ec46e1b54" providerId="LiveId" clId="{1F07ACF5-96D4-4BB6-B0A8-48BFF323F040}" dt="2022-05-26T16:43:56.748" v="488" actId="478"/>
          <ac:spMkLst>
            <pc:docMk/>
            <pc:sldMk cId="612401859" sldId="272"/>
            <ac:spMk id="6" creationId="{5DA579B4-9F9E-0BA7-26C2-17A6E855ED11}"/>
          </ac:spMkLst>
        </pc:spChg>
        <pc:spChg chg="del">
          <ac:chgData name="Ольга Платонова" userId="b7a68a3ec46e1b54" providerId="LiveId" clId="{1F07ACF5-96D4-4BB6-B0A8-48BFF323F040}" dt="2022-05-26T16:43:58.989" v="489" actId="478"/>
          <ac:spMkLst>
            <pc:docMk/>
            <pc:sldMk cId="612401859" sldId="272"/>
            <ac:spMk id="7" creationId="{75ADA113-DC39-6365-BA19-1217069D81E3}"/>
          </ac:spMkLst>
        </pc:spChg>
        <pc:spChg chg="add del">
          <ac:chgData name="Ольга Платонова" userId="b7a68a3ec46e1b54" providerId="LiveId" clId="{1F07ACF5-96D4-4BB6-B0A8-48BFF323F040}" dt="2022-05-26T16:44:23.394" v="494" actId="22"/>
          <ac:spMkLst>
            <pc:docMk/>
            <pc:sldMk cId="612401859" sldId="272"/>
            <ac:spMk id="10" creationId="{9417DCC0-1BB7-2A9C-3A3E-F78B567E0438}"/>
          </ac:spMkLst>
        </pc:spChg>
        <pc:spChg chg="del">
          <ac:chgData name="Ольга Платонова" userId="b7a68a3ec46e1b54" providerId="LiveId" clId="{1F07ACF5-96D4-4BB6-B0A8-48BFF323F040}" dt="2022-05-26T16:44:00.246" v="490" actId="478"/>
          <ac:spMkLst>
            <pc:docMk/>
            <pc:sldMk cId="612401859" sldId="272"/>
            <ac:spMk id="11" creationId="{CC44C7D7-5CF8-B4B0-413C-EE04B11C1BFE}"/>
          </ac:spMkLst>
        </pc:spChg>
        <pc:spChg chg="add del mod">
          <ac:chgData name="Ольга Платонова" userId="b7a68a3ec46e1b54" providerId="LiveId" clId="{1F07ACF5-96D4-4BB6-B0A8-48BFF323F040}" dt="2022-05-26T16:55:20.556" v="616" actId="478"/>
          <ac:spMkLst>
            <pc:docMk/>
            <pc:sldMk cId="612401859" sldId="272"/>
            <ac:spMk id="13" creationId="{3458F0EB-DE85-4C9B-D93E-68728FD3E221}"/>
          </ac:spMkLst>
        </pc:spChg>
        <pc:spChg chg="add mod">
          <ac:chgData name="Ольга Платонова" userId="b7a68a3ec46e1b54" providerId="LiveId" clId="{1F07ACF5-96D4-4BB6-B0A8-48BFF323F040}" dt="2022-05-26T22:06:48.268" v="1933" actId="2"/>
          <ac:spMkLst>
            <pc:docMk/>
            <pc:sldMk cId="612401859" sldId="272"/>
            <ac:spMk id="15" creationId="{E667541D-299D-41CF-3769-143D6E9120DA}"/>
          </ac:spMkLst>
        </pc:spChg>
        <pc:spChg chg="add mod">
          <ac:chgData name="Ольга Платонова" userId="b7a68a3ec46e1b54" providerId="LiveId" clId="{1F07ACF5-96D4-4BB6-B0A8-48BFF323F040}" dt="2022-05-26T20:38:08.659" v="1498" actId="403"/>
          <ac:spMkLst>
            <pc:docMk/>
            <pc:sldMk cId="612401859" sldId="272"/>
            <ac:spMk id="16" creationId="{F41FA174-3753-2090-6794-E33199A1DF5B}"/>
          </ac:spMkLst>
        </pc:spChg>
        <pc:graphicFrameChg chg="del">
          <ac:chgData name="Ольга Платонова" userId="b7a68a3ec46e1b54" providerId="LiveId" clId="{1F07ACF5-96D4-4BB6-B0A8-48BFF323F040}" dt="2022-05-26T16:43:51.051" v="487" actId="478"/>
          <ac:graphicFrameMkLst>
            <pc:docMk/>
            <pc:sldMk cId="612401859" sldId="272"/>
            <ac:graphicFrameMk id="5" creationId="{00000000-0000-0000-0000-000000000000}"/>
          </ac:graphicFrameMkLst>
        </pc:graphicFrameChg>
        <pc:graphicFrameChg chg="add mod modGraphic">
          <ac:chgData name="Ольга Платонова" userId="b7a68a3ec46e1b54" providerId="LiveId" clId="{1F07ACF5-96D4-4BB6-B0A8-48BFF323F040}" dt="2022-05-26T17:00:23.267" v="652" actId="1076"/>
          <ac:graphicFrameMkLst>
            <pc:docMk/>
            <pc:sldMk cId="612401859" sldId="272"/>
            <ac:graphicFrameMk id="9" creationId="{760CD65D-A072-B8A1-B0E7-A274661AF3DE}"/>
          </ac:graphicFrameMkLst>
        </pc:graphicFrameChg>
      </pc:sldChg>
      <pc:sldChg chg="add del">
        <pc:chgData name="Ольга Платонова" userId="b7a68a3ec46e1b54" providerId="LiveId" clId="{1F07ACF5-96D4-4BB6-B0A8-48BFF323F040}" dt="2022-05-26T16:35:28.487" v="319" actId="47"/>
        <pc:sldMkLst>
          <pc:docMk/>
          <pc:sldMk cId="1024388224" sldId="272"/>
        </pc:sldMkLst>
      </pc:sldChg>
      <pc:sldChg chg="new del">
        <pc:chgData name="Ольга Платонова" userId="b7a68a3ec46e1b54" providerId="LiveId" clId="{1F07ACF5-96D4-4BB6-B0A8-48BFF323F040}" dt="2022-05-26T15:38:13.667" v="225" actId="47"/>
        <pc:sldMkLst>
          <pc:docMk/>
          <pc:sldMk cId="2846990305" sldId="272"/>
        </pc:sldMkLst>
      </pc:sldChg>
      <pc:sldChg chg="addSp delSp modSp add mod">
        <pc:chgData name="Ольга Платонова" userId="b7a68a3ec46e1b54" providerId="LiveId" clId="{1F07ACF5-96D4-4BB6-B0A8-48BFF323F040}" dt="2022-05-26T19:12:55.578" v="1176" actId="20577"/>
        <pc:sldMkLst>
          <pc:docMk/>
          <pc:sldMk cId="3515134166" sldId="273"/>
        </pc:sldMkLst>
        <pc:spChg chg="mod">
          <ac:chgData name="Ольга Платонова" userId="b7a68a3ec46e1b54" providerId="LiveId" clId="{1F07ACF5-96D4-4BB6-B0A8-48BFF323F040}" dt="2022-05-26T19:12:55.578" v="1176" actId="20577"/>
          <ac:spMkLst>
            <pc:docMk/>
            <pc:sldMk cId="3515134166" sldId="273"/>
            <ac:spMk id="2" creationId="{00000000-0000-0000-0000-000000000000}"/>
          </ac:spMkLst>
        </pc:spChg>
        <pc:spChg chg="del">
          <ac:chgData name="Ольга Платонова" userId="b7a68a3ec46e1b54" providerId="LiveId" clId="{1F07ACF5-96D4-4BB6-B0A8-48BFF323F040}" dt="2022-05-26T18:58:34.964" v="1018" actId="478"/>
          <ac:spMkLst>
            <pc:docMk/>
            <pc:sldMk cId="3515134166" sldId="273"/>
            <ac:spMk id="7" creationId="{00000000-0000-0000-0000-000000000000}"/>
          </ac:spMkLst>
        </pc:spChg>
        <pc:picChg chg="add mod">
          <ac:chgData name="Ольга Платонова" userId="b7a68a3ec46e1b54" providerId="LiveId" clId="{1F07ACF5-96D4-4BB6-B0A8-48BFF323F040}" dt="2022-05-26T19:01:04.040" v="1027" actId="1076"/>
          <ac:picMkLst>
            <pc:docMk/>
            <pc:sldMk cId="3515134166" sldId="273"/>
            <ac:picMk id="6" creationId="{8252D084-9FBF-C0CD-6906-61B429838B10}"/>
          </ac:picMkLst>
        </pc:picChg>
        <pc:picChg chg="del">
          <ac:chgData name="Ольга Платонова" userId="b7a68a3ec46e1b54" providerId="LiveId" clId="{1F07ACF5-96D4-4BB6-B0A8-48BFF323F040}" dt="2022-05-26T18:58:32.917" v="1017" actId="478"/>
          <ac:picMkLst>
            <pc:docMk/>
            <pc:sldMk cId="3515134166" sldId="273"/>
            <ac:picMk id="12" creationId="{00000000-0000-0000-0000-000000000000}"/>
          </ac:picMkLst>
        </pc:picChg>
      </pc:sldChg>
      <pc:sldChg chg="modSp new del mod">
        <pc:chgData name="Ольга Платонова" userId="b7a68a3ec46e1b54" providerId="LiveId" clId="{1F07ACF5-96D4-4BB6-B0A8-48BFF323F040}" dt="2022-05-26T19:27:51.194" v="1276" actId="47"/>
        <pc:sldMkLst>
          <pc:docMk/>
          <pc:sldMk cId="2608277346" sldId="274"/>
        </pc:sldMkLst>
        <pc:spChg chg="mod">
          <ac:chgData name="Ольга Платонова" userId="b7a68a3ec46e1b54" providerId="LiveId" clId="{1F07ACF5-96D4-4BB6-B0A8-48BFF323F040}" dt="2022-05-26T19:27:48.614" v="1275" actId="20577"/>
          <ac:spMkLst>
            <pc:docMk/>
            <pc:sldMk cId="2608277346" sldId="274"/>
            <ac:spMk id="2" creationId="{C2E85ED1-CAE4-8A1F-6AF1-0DAF72C908A8}"/>
          </ac:spMkLst>
        </pc:spChg>
      </pc:sldChg>
      <pc:sldChg chg="addSp delSp modSp add mod">
        <pc:chgData name="Ольга Платонова" userId="b7a68a3ec46e1b54" providerId="LiveId" clId="{1F07ACF5-96D4-4BB6-B0A8-48BFF323F040}" dt="2022-05-26T20:54:06.678" v="1833" actId="403"/>
        <pc:sldMkLst>
          <pc:docMk/>
          <pc:sldMk cId="2983278968" sldId="274"/>
        </pc:sldMkLst>
        <pc:spChg chg="mod">
          <ac:chgData name="Ольга Платонова" userId="b7a68a3ec46e1b54" providerId="LiveId" clId="{1F07ACF5-96D4-4BB6-B0A8-48BFF323F040}" dt="2022-05-26T19:28:07.169" v="1303" actId="20577"/>
          <ac:spMkLst>
            <pc:docMk/>
            <pc:sldMk cId="2983278968" sldId="274"/>
            <ac:spMk id="2" creationId="{00000000-0000-0000-0000-000000000000}"/>
          </ac:spMkLst>
        </pc:spChg>
        <pc:spChg chg="del mod">
          <ac:chgData name="Ольга Платонова" userId="b7a68a3ec46e1b54" providerId="LiveId" clId="{1F07ACF5-96D4-4BB6-B0A8-48BFF323F040}" dt="2022-05-26T19:28:17.861" v="1309" actId="478"/>
          <ac:spMkLst>
            <pc:docMk/>
            <pc:sldMk cId="2983278968" sldId="274"/>
            <ac:spMk id="9" creationId="{1FE68D13-743F-F616-0442-FAF37F19E36B}"/>
          </ac:spMkLst>
        </pc:spChg>
        <pc:spChg chg="del">
          <ac:chgData name="Ольга Платонова" userId="b7a68a3ec46e1b54" providerId="LiveId" clId="{1F07ACF5-96D4-4BB6-B0A8-48BFF323F040}" dt="2022-05-26T19:28:16.690" v="1308" actId="478"/>
          <ac:spMkLst>
            <pc:docMk/>
            <pc:sldMk cId="2983278968" sldId="274"/>
            <ac:spMk id="10" creationId="{E47E263C-1F3B-9416-3057-6B5C3CF0FB10}"/>
          </ac:spMkLst>
        </pc:spChg>
        <pc:spChg chg="add mod">
          <ac:chgData name="Ольга Платонова" userId="b7a68a3ec46e1b54" providerId="LiveId" clId="{1F07ACF5-96D4-4BB6-B0A8-48BFF323F040}" dt="2022-05-26T20:54:06.678" v="1833" actId="403"/>
          <ac:spMkLst>
            <pc:docMk/>
            <pc:sldMk cId="2983278968" sldId="274"/>
            <ac:spMk id="11" creationId="{7836B703-A15B-F8DB-7358-B718129E9057}"/>
          </ac:spMkLst>
        </pc:spChg>
        <pc:spChg chg="add mod">
          <ac:chgData name="Ольга Платонова" userId="b7a68a3ec46e1b54" providerId="LiveId" clId="{1F07ACF5-96D4-4BB6-B0A8-48BFF323F040}" dt="2022-05-26T20:53:48.270" v="1830" actId="14100"/>
          <ac:spMkLst>
            <pc:docMk/>
            <pc:sldMk cId="2983278968" sldId="274"/>
            <ac:spMk id="13" creationId="{75C268BE-EBCD-D386-B29A-DA86B97AAF5F}"/>
          </ac:spMkLst>
        </pc:spChg>
        <pc:spChg chg="add mod">
          <ac:chgData name="Ольга Платонова" userId="b7a68a3ec46e1b54" providerId="LiveId" clId="{1F07ACF5-96D4-4BB6-B0A8-48BFF323F040}" dt="2022-05-26T20:53:32.982" v="1827" actId="1076"/>
          <ac:spMkLst>
            <pc:docMk/>
            <pc:sldMk cId="2983278968" sldId="274"/>
            <ac:spMk id="15" creationId="{EE4BDA59-6624-E083-F891-6228D700CBF5}"/>
          </ac:spMkLst>
        </pc:spChg>
        <pc:picChg chg="del">
          <ac:chgData name="Ольга Платонова" userId="b7a68a3ec46e1b54" providerId="LiveId" clId="{1F07ACF5-96D4-4BB6-B0A8-48BFF323F040}" dt="2022-05-26T19:28:11.891" v="1304" actId="478"/>
          <ac:picMkLst>
            <pc:docMk/>
            <pc:sldMk cId="2983278968" sldId="274"/>
            <ac:picMk id="5" creationId="{4D2647A5-E8D1-FA06-87A1-E8C5442D0BD7}"/>
          </ac:picMkLst>
        </pc:picChg>
        <pc:picChg chg="del">
          <ac:chgData name="Ольга Платонова" userId="b7a68a3ec46e1b54" providerId="LiveId" clId="{1F07ACF5-96D4-4BB6-B0A8-48BFF323F040}" dt="2022-05-26T19:28:12.953" v="1305" actId="478"/>
          <ac:picMkLst>
            <pc:docMk/>
            <pc:sldMk cId="2983278968" sldId="274"/>
            <ac:picMk id="12" creationId="{9CEB407D-9E51-BBF1-2E0E-3B5485ECE3CE}"/>
          </ac:picMkLst>
        </pc:picChg>
        <pc:cxnChg chg="del">
          <ac:chgData name="Ольга Платонова" userId="b7a68a3ec46e1b54" providerId="LiveId" clId="{1F07ACF5-96D4-4BB6-B0A8-48BFF323F040}" dt="2022-05-26T19:28:14.235" v="1306" actId="478"/>
          <ac:cxnSpMkLst>
            <pc:docMk/>
            <pc:sldMk cId="2983278968" sldId="274"/>
            <ac:cxnSpMk id="14" creationId="{8BF3890D-A7B0-CF9B-0C21-7A7B8BCE8E85}"/>
          </ac:cxnSpMkLst>
        </pc:cxnChg>
      </pc:sldChg>
      <pc:sldChg chg="add del">
        <pc:chgData name="Ольга Платонова" userId="b7a68a3ec46e1b54" providerId="LiveId" clId="{1F07ACF5-96D4-4BB6-B0A8-48BFF323F040}" dt="2022-05-26T19:43:30.794" v="1311"/>
        <pc:sldMkLst>
          <pc:docMk/>
          <pc:sldMk cId="1059064788" sldId="275"/>
        </pc:sldMkLst>
      </pc:sldChg>
    </pc:docChg>
  </pc:docChgLst>
  <pc:docChgLst>
    <pc:chgData name="Ольга Платонова" userId="b7a68a3ec46e1b54" providerId="LiveId" clId="{69C37FF1-3A42-438E-A961-1DE13AE723BC}"/>
    <pc:docChg chg="undo custSel modSld">
      <pc:chgData name="Ольга Платонова" userId="b7a68a3ec46e1b54" providerId="LiveId" clId="{69C37FF1-3A42-438E-A961-1DE13AE723BC}" dt="2022-04-03T09:45:50.826" v="12" actId="13822"/>
      <pc:docMkLst>
        <pc:docMk/>
      </pc:docMkLst>
      <pc:sldChg chg="modSp mod">
        <pc:chgData name="Ольга Платонова" userId="b7a68a3ec46e1b54" providerId="LiveId" clId="{69C37FF1-3A42-438E-A961-1DE13AE723BC}" dt="2022-04-03T09:42:32.286" v="1" actId="20577"/>
        <pc:sldMkLst>
          <pc:docMk/>
          <pc:sldMk cId="906348732" sldId="256"/>
        </pc:sldMkLst>
        <pc:spChg chg="mod">
          <ac:chgData name="Ольга Платонова" userId="b7a68a3ec46e1b54" providerId="LiveId" clId="{69C37FF1-3A42-438E-A961-1DE13AE723BC}" dt="2022-04-03T09:42:32.286" v="1" actId="20577"/>
          <ac:spMkLst>
            <pc:docMk/>
            <pc:sldMk cId="906348732" sldId="256"/>
            <ac:spMk id="3" creationId="{00000000-0000-0000-0000-000000000000}"/>
          </ac:spMkLst>
        </pc:spChg>
      </pc:sldChg>
      <pc:sldChg chg="modSp mod addCm delCm">
        <pc:chgData name="Ольга Платонова" userId="b7a68a3ec46e1b54" providerId="LiveId" clId="{69C37FF1-3A42-438E-A961-1DE13AE723BC}" dt="2022-04-03T09:45:50.826" v="12" actId="13822"/>
        <pc:sldMkLst>
          <pc:docMk/>
          <pc:sldMk cId="3963753601" sldId="262"/>
        </pc:sldMkLst>
        <pc:graphicFrameChg chg="mod">
          <ac:chgData name="Ольга Платонова" userId="b7a68a3ec46e1b54" providerId="LiveId" clId="{69C37FF1-3A42-438E-A961-1DE13AE723BC}" dt="2022-04-03T09:45:50.826" v="12" actId="13822"/>
          <ac:graphicFrameMkLst>
            <pc:docMk/>
            <pc:sldMk cId="3963753601" sldId="262"/>
            <ac:graphicFrameMk id="5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7a68a3ec46e1b54/&#1056;&#1072;&#1073;&#1086;&#1095;&#1080;&#1081;%20&#1089;&#1090;&#1086;&#1083;/BMSTU/8%20sem/Diplom-source/results/2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7a68a3ec46e1b54/&#1056;&#1072;&#1073;&#1086;&#1095;&#1080;&#1081;%20&#1089;&#1090;&#1086;&#1083;/BMSTU/8%20sem/Diplom-source/results/2E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 работы запросов при 100000 записях в базе данных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Модель Single Persistence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6A-4FC7-857D-32013CA2688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Модель Multi Persistence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800</c:v>
                </c:pt>
                <c:pt idx="3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6A-4FC7-857D-32013CA26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9583"/>
        <c:axId val="16871663"/>
      </c:lineChart>
      <c:catAx>
        <c:axId val="1686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потоков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71663"/>
        <c:crosses val="autoZero"/>
        <c:auto val="1"/>
        <c:lblAlgn val="ctr"/>
        <c:lblOffset val="100"/>
        <c:noMultiLvlLbl val="0"/>
      </c:catAx>
      <c:valAx>
        <c:axId val="1687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 работы,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6958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 algn="just"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Зависимость времени работы различных</a:t>
            </a:r>
            <a:r>
              <a:rPr lang="ru-RU" baseline="0" dirty="0"/>
              <a:t> реализаций от количества соединений к БД</a:t>
            </a:r>
            <a:r>
              <a:rPr lang="ru-RU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Custom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'[2.ods]Лист1'!$B$2:$B$8</c:f>
              <c:numCache>
                <c:formatCode>General</c:formatCode>
                <c:ptCount val="7"/>
                <c:pt idx="0">
                  <c:v>8.0856999999999995E-3</c:v>
                </c:pt>
                <c:pt idx="1">
                  <c:v>1.9580400000000001E-2</c:v>
                </c:pt>
                <c:pt idx="2">
                  <c:v>2.2508799999999999E-2</c:v>
                </c:pt>
                <c:pt idx="3">
                  <c:v>3.2869000000000002E-2</c:v>
                </c:pt>
                <c:pt idx="4">
                  <c:v>3.7864700000000001E-2</c:v>
                </c:pt>
                <c:pt idx="5">
                  <c:v>4.9689799999999999E-2</c:v>
                </c:pt>
                <c:pt idx="6">
                  <c:v>9.2703800000000003E-2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D8-4510-8E68-8171EE5FE281}"/>
            </c:ext>
          </c:extLst>
        </c:ser>
        <c:ser>
          <c:idx val="1"/>
          <c:order val="1"/>
          <c:tx>
            <c:v>Single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'[2.ods]Лист1'!$C$2:$C$8</c:f>
              <c:numCache>
                <c:formatCode>General</c:formatCode>
                <c:ptCount val="7"/>
                <c:pt idx="0">
                  <c:v>1.2040800000000001E-2</c:v>
                </c:pt>
                <c:pt idx="1">
                  <c:v>5.6108600000000002E-2</c:v>
                </c:pt>
                <c:pt idx="2">
                  <c:v>0.1034557</c:v>
                </c:pt>
                <c:pt idx="3">
                  <c:v>0.1413739</c:v>
                </c:pt>
                <c:pt idx="4">
                  <c:v>0.19510230000000001</c:v>
                </c:pt>
                <c:pt idx="5">
                  <c:v>0.2273461</c:v>
                </c:pt>
                <c:pt idx="6">
                  <c:v>0.42215000000000003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D8-4510-8E68-8171EE5FE281}"/>
            </c:ext>
          </c:extLst>
        </c:ser>
        <c:ser>
          <c:idx val="2"/>
          <c:order val="2"/>
          <c:tx>
            <c:v>Multi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'[2.ods]Лист1'!$D$2:$D$8</c:f>
              <c:numCache>
                <c:formatCode>General</c:formatCode>
                <c:ptCount val="7"/>
                <c:pt idx="0">
                  <c:v>1.2090699999999999E-2</c:v>
                </c:pt>
                <c:pt idx="1">
                  <c:v>4.3017300000000001E-2</c:v>
                </c:pt>
                <c:pt idx="2">
                  <c:v>5.4491900000000003E-2</c:v>
                </c:pt>
                <c:pt idx="3">
                  <c:v>7.9779900000000001E-2</c:v>
                </c:pt>
                <c:pt idx="4">
                  <c:v>0.1099989</c:v>
                </c:pt>
                <c:pt idx="5">
                  <c:v>0.13556670000000001</c:v>
                </c:pt>
                <c:pt idx="6">
                  <c:v>0.2455735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D8-4510-8E68-8171EE5FE281}"/>
            </c:ext>
          </c:extLst>
        </c:ser>
        <c:ser>
          <c:idx val="3"/>
          <c:order val="3"/>
          <c:tx>
            <c:v>Pool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'[2.ods]Лист1'!$A$2:$A$8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'[2.ods]Лист1'!$E$2:$E$8</c:f>
              <c:numCache>
                <c:formatCode>General</c:formatCode>
                <c:ptCount val="7"/>
                <c:pt idx="0">
                  <c:v>4.4568000000000003E-3</c:v>
                </c:pt>
                <c:pt idx="1">
                  <c:v>1.6203200000000001E-2</c:v>
                </c:pt>
                <c:pt idx="2">
                  <c:v>2.7250799999999999E-2</c:v>
                </c:pt>
                <c:pt idx="3">
                  <c:v>3.4326099999999998E-2</c:v>
                </c:pt>
                <c:pt idx="4">
                  <c:v>3.9629200000000003E-2</c:v>
                </c:pt>
                <c:pt idx="5">
                  <c:v>4.4148199999999999E-2</c:v>
                </c:pt>
                <c:pt idx="6">
                  <c:v>6.7283700000000002E-2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D8-4510-8E68-8171EE5FE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3137871"/>
        <c:axId val="2033143279"/>
      </c:lineChart>
      <c:catAx>
        <c:axId val="2033137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Число соединений</a:t>
                </a:r>
                <a:r>
                  <a:rPr lang="en-US" dirty="0"/>
                  <a:t>, </a:t>
                </a:r>
                <a:r>
                  <a:rPr lang="ru-RU" dirty="0"/>
                  <a:t>шт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3143279"/>
        <c:crosses val="autoZero"/>
        <c:auto val="1"/>
        <c:lblAlgn val="ctr"/>
        <c:lblOffset val="100"/>
        <c:noMultiLvlLbl val="0"/>
      </c:catAx>
      <c:valAx>
        <c:axId val="203314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Время, с</a:t>
                </a:r>
                <a:endParaRPr lang="en-US" dirty="0"/>
              </a:p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3313787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времени работы метода</a:t>
            </a:r>
            <a:r>
              <a:rPr lang="ru-RU" baseline="0" dirty="0"/>
              <a:t> и пула соединений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Custom</c:v>
          </c:tx>
          <c:spPr>
            <a:ln w="28575" cap="rnd">
              <a:solidFill>
                <a:srgbClr val="4472C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472C4"/>
              </a:solidFill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'[2Ex.xlsx]Лист1'!$Q$2:$Q$8</c:f>
              <c:numCache>
                <c:formatCode>General</c:formatCode>
                <c:ptCount val="7"/>
                <c:pt idx="0">
                  <c:v>8.0856999999999995E-3</c:v>
                </c:pt>
                <c:pt idx="1">
                  <c:v>1.9580400000000001E-2</c:v>
                </c:pt>
                <c:pt idx="2">
                  <c:v>2.2508799999999999E-2</c:v>
                </c:pt>
                <c:pt idx="3">
                  <c:v>3.2869000000000002E-2</c:v>
                </c:pt>
                <c:pt idx="4">
                  <c:v>3.7864700000000001E-2</c:v>
                </c:pt>
                <c:pt idx="5">
                  <c:v>4.9689799999999999E-2</c:v>
                </c:pt>
                <c:pt idx="6">
                  <c:v>9.2703800000000003E-2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EE-452E-8F83-D178AC73D6B5}"/>
            </c:ext>
          </c:extLst>
        </c:ser>
        <c:ser>
          <c:idx val="2"/>
          <c:order val="2"/>
          <c:tx>
            <c:v>Pool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'[2Ex.xlsx]Лист1'!$R$2:$R$8</c:f>
              <c:numCache>
                <c:formatCode>General</c:formatCode>
                <c:ptCount val="7"/>
                <c:pt idx="0">
                  <c:v>4.4568000000000003E-3</c:v>
                </c:pt>
                <c:pt idx="1">
                  <c:v>1.6203200000000001E-2</c:v>
                </c:pt>
                <c:pt idx="2">
                  <c:v>2.7250799999999999E-2</c:v>
                </c:pt>
                <c:pt idx="3">
                  <c:v>3.4326099999999998E-2</c:v>
                </c:pt>
                <c:pt idx="4">
                  <c:v>3.9629200000000003E-2</c:v>
                </c:pt>
                <c:pt idx="5">
                  <c:v>4.4148199999999999E-2</c:v>
                </c:pt>
                <c:pt idx="6">
                  <c:v>6.7283700000000002E-2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EE-452E-8F83-D178AC73D6B5}"/>
            </c:ext>
          </c:extLst>
        </c:ser>
        <c:ser>
          <c:idx val="3"/>
          <c:order val="3"/>
          <c:tx>
            <c:v>PGBouncer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cat>
            <c:numRef>
              <c:f>'[2Ex.xlsx]Лист1'!$P$2:$P$8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500</c:v>
                </c:pt>
              </c:numCache>
            </c:numRef>
          </c:cat>
          <c:val>
            <c:numRef>
              <c:f>'[2Ex.xlsx]Лист1'!$S$2:$S$8</c:f>
              <c:numCache>
                <c:formatCode>General</c:formatCode>
                <c:ptCount val="7"/>
                <c:pt idx="0">
                  <c:v>6.4974000000000004E-3</c:v>
                </c:pt>
                <c:pt idx="1">
                  <c:v>2.02226E-2</c:v>
                </c:pt>
                <c:pt idx="2">
                  <c:v>4.96271E-2</c:v>
                </c:pt>
                <c:pt idx="3">
                  <c:v>5.16205E-2</c:v>
                </c:pt>
                <c:pt idx="4">
                  <c:v>8.4886100000000006E-2</c:v>
                </c:pt>
                <c:pt idx="5">
                  <c:v>0.1073455</c:v>
                </c:pt>
                <c:pt idx="6">
                  <c:v>0.18486440000000001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EE-452E-8F83-D178AC73D6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1599903"/>
        <c:axId val="21116460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'[2Ex.xlsx]Лист1'!$P$1</c15:sqref>
                        </c15:formulaRef>
                      </c:ext>
                    </c:extLst>
                    <c:strCache>
                      <c:ptCount val="1"/>
                      <c:pt idx="0">
                        <c:v>ось Х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'[2Ex.xlsx]Лист1'!$P$2:$P$8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50</c:v>
                      </c:pt>
                      <c:pt idx="2">
                        <c:v>100</c:v>
                      </c:pt>
                      <c:pt idx="3">
                        <c:v>150</c:v>
                      </c:pt>
                      <c:pt idx="4">
                        <c:v>200</c:v>
                      </c:pt>
                      <c:pt idx="5">
                        <c:v>250</c:v>
                      </c:pt>
                      <c:pt idx="6">
                        <c:v>500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'[2Ex.xlsx]Лист1'!$P$2:$P$8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50</c:v>
                      </c:pt>
                      <c:pt idx="2">
                        <c:v>100</c:v>
                      </c:pt>
                      <c:pt idx="3">
                        <c:v>150</c:v>
                      </c:pt>
                      <c:pt idx="4">
                        <c:v>200</c:v>
                      </c:pt>
                      <c:pt idx="5">
                        <c:v>250</c:v>
                      </c:pt>
                      <c:pt idx="6">
                        <c:v>500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2AEE-452E-8F83-D178AC73D6B5}"/>
                  </c:ext>
                </c:extLst>
              </c15:ser>
            </c15:filteredLineSeries>
          </c:ext>
        </c:extLst>
      </c:lineChart>
      <c:catAx>
        <c:axId val="34159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Число соединений, шт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11646047"/>
        <c:crosses val="autoZero"/>
        <c:auto val="1"/>
        <c:lblAlgn val="ctr"/>
        <c:lblOffset val="100"/>
        <c:noMultiLvlLbl val="0"/>
      </c:catAx>
      <c:valAx>
        <c:axId val="211164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Время,</a:t>
                </a:r>
                <a:r>
                  <a:rPr lang="ru-RU" baseline="0" dirty="0"/>
                  <a:t>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1599903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 indent="0"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35:14.466" idx="1">
    <p:pos x="10" y="10"/>
    <p:text>Актуальность задачи. Рассказать, что даже при реализации многопоточности, "узким горлышком" является подключение к БД. Рассказать п. 1.4.</p:text>
    <p:extLst>
      <p:ext uri="{C676402C-5697-4E1C-873F-D02D1690AC5C}">
        <p15:threadingInfo xmlns:p15="http://schemas.microsoft.com/office/powerpoint/2012/main" timeZoneBias="-180"/>
      </p:ext>
    </p:extLst>
  </p:cm>
  <p:cm authorId="1" dt="2022-05-26T18:54:12.239" idx="6">
    <p:pos x="146" y="146"/>
    <p:text>1. многопоточность
+ очевидны
- много подключений
2. почему Postgres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35:14.466" idx="7">
    <p:pos x="10" y="10"/>
    <p:text>Почему PostgreSQL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54:05.369" idx="3">
    <p:pos x="10" y="10"/>
    <p:text>Одной из наиболее сильных сторон PostgreSQL является архитектура,
основанная на модели «клиент-сервер».</p:text>
    <p:extLst>
      <p:ext uri="{C676402C-5697-4E1C-873F-D02D1690AC5C}">
        <p15:threadingInfo xmlns:p15="http://schemas.microsoft.com/office/powerpoint/2012/main" timeZoneBias="-180"/>
      </p:ext>
    </p:extLst>
  </p:cm>
  <p:cm authorId="1" dt="2021-12-25T13:56:00.865" idx="4">
    <p:pos x="146" y="146"/>
    <p:text>Соединение, установленное клиентом, принимается демоном postmaster, который в дальнейшем с помощью системного вызова fork() создаст новый серверный процесс для обслуживания соединения данного клиента.</p:text>
    <p:extLst>
      <p:ext uri="{C676402C-5697-4E1C-873F-D02D1690AC5C}">
        <p15:threadingInfo xmlns:p15="http://schemas.microsoft.com/office/powerpoint/2012/main" timeZoneBias="-180"/>
      </p:ext>
    </p:extLst>
  </p:cm>
  <p:cm authorId="1" dt="2022-05-26T19:59:14.588" idx="9">
    <p:pos x="282" y="282"/>
    <p:text>Рассказать, что происходит при подключении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FC3E-9964-4802-A7E8-1BB771D21BF3}" type="datetimeFigureOut">
              <a:rPr lang="ru-RU" smtClean="0"/>
              <a:t>27.05.2022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CBB1-8DB5-45B5-A857-24C64DDE31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5BBC-352B-460A-88C9-AADF2C9512EA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0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244F-19EA-411C-8075-D4DD5363EB01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6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638D-B868-4FAE-A4AF-C8834DEF2F16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0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F41D-6C90-48B2-BB24-7DBF25713345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2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4912-257E-4B84-92B5-E1056AC81F3B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4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EFAB-2744-489F-9F34-AD68C1802ABB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2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58E-CA22-4DBD-9D4F-D49D20C57869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2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1FB2-18D8-4BB8-B792-34F36A1A6923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4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296-536C-461B-BEB7-1B812F69AC83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C7E-964D-4409-AE41-3B38B4F15B2A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BFA2-B670-4B07-B542-231AD8CFA160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5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C596-8B8E-4DE0-A295-CA79CEF991CE}" type="datetime1">
              <a:rPr lang="ru-RU" smtClean="0"/>
              <a:t>27.05.2022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8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1262247"/>
            <a:ext cx="11430000" cy="2002733"/>
          </a:xfrm>
        </p:spPr>
        <p:txBody>
          <a:bodyPr>
            <a:noAutofit/>
          </a:bodyPr>
          <a:lstStyle/>
          <a:p>
            <a:r>
              <a:rPr lang="ru-RU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параллельного выполнения запросов к системе управления базами данных PostgreSQL в пределах одного соединения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4020" y="4244059"/>
            <a:ext cx="7382069" cy="227418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Платонова Ольга Сергеевна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ИУ7-85Б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Филиппов Михаил Владимирович,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к.т.н., доцент кафедры ИУ-7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Гаврилова Юлия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90634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этапы работы метода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2647A5-E8D1-FA06-87A1-E8C5442D0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1" y="2395478"/>
            <a:ext cx="4558553" cy="3620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E68D13-743F-F616-0442-FAF37F19E36B}"/>
              </a:ext>
            </a:extLst>
          </p:cNvPr>
          <p:cNvSpPr txBox="1"/>
          <p:nvPr/>
        </p:nvSpPr>
        <p:spPr>
          <a:xfrm>
            <a:off x="1575547" y="1672607"/>
            <a:ext cx="304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запроса серверу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E263C-1F3B-9416-3057-6B5C3CF0FB10}"/>
              </a:ext>
            </a:extLst>
          </p:cNvPr>
          <p:cNvSpPr txBox="1"/>
          <p:nvPr/>
        </p:nvSpPr>
        <p:spPr>
          <a:xfrm>
            <a:off x="6714567" y="1668904"/>
            <a:ext cx="3792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результата от сервера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EB407D-9E51-BBF1-2E0E-3B5485ECE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52" y="2582261"/>
            <a:ext cx="4028223" cy="3260904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BF3890D-A7B0-CF9B-0C21-7A7B8BCE8E85}"/>
              </a:ext>
            </a:extLst>
          </p:cNvPr>
          <p:cNvCxnSpPr/>
          <p:nvPr/>
        </p:nvCxnSpPr>
        <p:spPr>
          <a:xfrm>
            <a:off x="5827059" y="1801906"/>
            <a:ext cx="0" cy="4554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4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модуль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6B703-A15B-F8DB-7358-B718129E9057}"/>
              </a:ext>
            </a:extLst>
          </p:cNvPr>
          <p:cNvSpPr txBox="1"/>
          <p:nvPr/>
        </p:nvSpPr>
        <p:spPr>
          <a:xfrm>
            <a:off x="838200" y="4459426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Внешний пул был разработан с использованием умных указателей для предотвращения возможной утечки ресурсов. Сам пул был реализован в качестве очереди соединений: в конец добавлялись свободные соединения, работа с которыми была завершена. 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268BE-EBCD-D386-B29A-DA86B97AAF5F}"/>
              </a:ext>
            </a:extLst>
          </p:cNvPr>
          <p:cNvSpPr txBox="1"/>
          <p:nvPr/>
        </p:nvSpPr>
        <p:spPr>
          <a:xfrm>
            <a:off x="838200" y="1690688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Внешний модуль, используя интерфейс командной строки, предоставляет пользователю возможность выбора запускаемой реализации.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BDA59-6624-E083-F891-6228D700CBF5}"/>
              </a:ext>
            </a:extLst>
          </p:cNvPr>
          <p:cNvSpPr txBox="1"/>
          <p:nvPr/>
        </p:nvSpPr>
        <p:spPr>
          <a:xfrm>
            <a:off x="838200" y="2613392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Пользователю доступны следующие реализации: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однопоточная;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многопоточная;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 использованием внешнего пула;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с использованием разработанного метода.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27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05BF2-F2EA-7304-42D9-E0BF2AB2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простого запроса без нагрузки БД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046C4B-34C3-148D-1730-53705A1E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5A65DD9-1CAC-4A94-E8D3-61676FE2B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246936"/>
              </p:ext>
            </p:extLst>
          </p:nvPr>
        </p:nvGraphicFramePr>
        <p:xfrm>
          <a:off x="838200" y="2097741"/>
          <a:ext cx="6306671" cy="372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1A3843-FCC6-6434-4328-538236790DF0}"/>
              </a:ext>
            </a:extLst>
          </p:cNvPr>
          <p:cNvSpPr txBox="1"/>
          <p:nvPr/>
        </p:nvSpPr>
        <p:spPr>
          <a:xfrm>
            <a:off x="7431740" y="2097741"/>
            <a:ext cx="44285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Сравнение времени выполнения простого запроса для 4 реализаций: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последовательная;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параллельная;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реализация с использованием внешнего пула соединений;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реализация с использованием разработанного метода. </a:t>
            </a:r>
          </a:p>
        </p:txBody>
      </p:sp>
    </p:spTree>
    <p:extLst>
      <p:ext uri="{BB962C8B-B14F-4D97-AF65-F5344CB8AC3E}">
        <p14:creationId xmlns:p14="http://schemas.microsoft.com/office/powerpoint/2010/main" val="252379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8D7F3-9124-6A66-4328-E2A1C35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разработанного метода с пулом соединений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FEFE13-CFA3-FB79-36C8-6E9A56E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BE3C923-F928-7B57-C79F-7A333B40D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998278"/>
              </p:ext>
            </p:extLst>
          </p:nvPr>
        </p:nvGraphicFramePr>
        <p:xfrm>
          <a:off x="838200" y="2088776"/>
          <a:ext cx="6190129" cy="370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653DF7-8A99-3665-B061-487A9119DB45}"/>
              </a:ext>
            </a:extLst>
          </p:cNvPr>
          <p:cNvSpPr txBox="1"/>
          <p:nvPr/>
        </p:nvSpPr>
        <p:spPr>
          <a:xfrm>
            <a:off x="7503460" y="2392303"/>
            <a:ext cx="43299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Сравнение времени работы пула, использующего библиотеку libpq и пула, реализованного в качестве внешней службы (PGBouncer), с разработанным методом.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097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2C2C3-E4BE-163C-72F9-D9CAD045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памяти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A77AE66-D4B3-9651-BDDA-11203D4C2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60017"/>
              </p:ext>
            </p:extLst>
          </p:nvPr>
        </p:nvGraphicFramePr>
        <p:xfrm>
          <a:off x="838198" y="3005061"/>
          <a:ext cx="9390529" cy="268324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070471">
                  <a:extLst>
                    <a:ext uri="{9D8B030D-6E8A-4147-A177-3AD203B41FA5}">
                      <a16:colId xmlns:a16="http://schemas.microsoft.com/office/drawing/2014/main" val="522003746"/>
                    </a:ext>
                  </a:extLst>
                </a:gridCol>
                <a:gridCol w="3189232">
                  <a:extLst>
                    <a:ext uri="{9D8B030D-6E8A-4147-A177-3AD203B41FA5}">
                      <a16:colId xmlns:a16="http://schemas.microsoft.com/office/drawing/2014/main" val="2913711566"/>
                    </a:ext>
                  </a:extLst>
                </a:gridCol>
                <a:gridCol w="3130826">
                  <a:extLst>
                    <a:ext uri="{9D8B030D-6E8A-4147-A177-3AD203B41FA5}">
                      <a16:colId xmlns:a16="http://schemas.microsoft.com/office/drawing/2014/main" val="3753831868"/>
                    </a:ext>
                  </a:extLst>
                </a:gridCol>
              </a:tblGrid>
              <a:tr h="89340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раз выделения памяти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Суммарный объем используемой памяти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2137788428"/>
                  </a:ext>
                </a:extLst>
              </a:tr>
              <a:tr h="446704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Однопоточная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729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588,870</a:t>
                      </a: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3605075924"/>
                  </a:ext>
                </a:extLst>
              </a:tr>
              <a:tr h="446704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Многопоточная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812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593,508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265164806"/>
                  </a:ext>
                </a:extLst>
              </a:tr>
              <a:tr h="457432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пул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831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586,212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2835380726"/>
                  </a:ext>
                </a:extLst>
              </a:tr>
              <a:tr h="438999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Разработанный метод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1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180,794 байт</a:t>
                      </a:r>
                      <a:endParaRPr lang="ru-RU" sz="21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105337" marR="105337" marT="0" marB="0" anchor="ctr"/>
                </a:tc>
                <a:extLst>
                  <a:ext uri="{0D108BD9-81ED-4DB2-BD59-A6C34878D82A}">
                    <a16:rowId xmlns:a16="http://schemas.microsoft.com/office/drawing/2014/main" val="3628660017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4336FF-BC33-7F78-9784-D11B5478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3A705-E47D-C243-26D0-987134F29618}"/>
              </a:ext>
            </a:extLst>
          </p:cNvPr>
          <p:cNvSpPr txBox="1"/>
          <p:nvPr/>
        </p:nvSpPr>
        <p:spPr>
          <a:xfrm>
            <a:off x="838199" y="1690688"/>
            <a:ext cx="93905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Сравнение затрат памяти для каждой реализации в случае создания 10 соединений и выполнения простого запроса.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99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6A2B7-D852-C543-6D37-420E736F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F6EEFA-EC25-8EE4-A90E-5B607A70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633770"/>
            <a:ext cx="10515600" cy="31106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Поставленные задачи решены: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Выполнен анализ предметной области и существующих методов выполнения запросов в MPP системах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Разработан метод параллельного выполнения запросов к СУБД PostgreSQL в пределах одного соединения</a:t>
            </a: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Реализован программный модуль для СУБД PostgreSQL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Выполнен сравнительный анализ стандартных методов обработки запросов к СУБД PostgreSQL с реализуемым методом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36AD4C-CEF1-8305-1FE2-6761C70C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91DF1-CFD0-DBDA-7850-6C58D17F8C53}"/>
              </a:ext>
            </a:extLst>
          </p:cNvPr>
          <p:cNvSpPr txBox="1"/>
          <p:nvPr/>
        </p:nvSpPr>
        <p:spPr>
          <a:xfrm>
            <a:off x="838199" y="1685399"/>
            <a:ext cx="1051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Цель достигнута: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параллельного выполнения запросов к СУБД PostgreSQL в пределах одного соединения.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DCA8-E747-35F1-1DB0-4332AE0F59BB}"/>
              </a:ext>
            </a:extLst>
          </p:cNvPr>
          <p:cNvSpPr txBox="1"/>
          <p:nvPr/>
        </p:nvSpPr>
        <p:spPr>
          <a:xfrm>
            <a:off x="838198" y="598491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Предложенный метод рекомендуется к применению.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3095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DCF9-33F6-9A58-163D-3B979375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45DFC-5C05-BD2C-A832-FB0FB2A9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Конкатенация сообщений об ошибке в функции получения результата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PQgetResultThread()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данных при передаче соединения в созданные потоки.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21034C-333E-7EA2-09FA-D525BF19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0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8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1800" dirty="0">
                <a:effectLst/>
                <a:latin typeface="Times New Roman" panose="02020603050405020304" pitchFamily="18" charset="0"/>
                <a:ea typeface="Noto Serif CJK SC"/>
                <a:cs typeface="Lohit Devanagari"/>
              </a:rPr>
              <a:t>—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параллельного выполнения запросов к СУБД PostgreSQL в пределах одного соединения.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3206445"/>
            <a:ext cx="10515600" cy="3086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предметной области и существующих методов выполнения запросов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параллельного выполнения запросов к СУБД PostgreSQL в пределах одного соединения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программный модуль для СУБД PostgreSQL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сравнительный анализ стандартных методов обработки запросов к СУБД PostgreSQL с реализуемым методом.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986888"/>
              </p:ext>
            </p:extLst>
          </p:nvPr>
        </p:nvGraphicFramePr>
        <p:xfrm>
          <a:off x="838201" y="2244870"/>
          <a:ext cx="5505449" cy="3311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5ADA113-DC39-6365-BA19-1217069D81E3}"/>
              </a:ext>
            </a:extLst>
          </p:cNvPr>
          <p:cNvSpPr txBox="1"/>
          <p:nvPr/>
        </p:nvSpPr>
        <p:spPr>
          <a:xfrm>
            <a:off x="6781800" y="2244870"/>
            <a:ext cx="457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Доступ к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БД объемом 100.000 записей: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многопоточная программа примерно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1000 раз работает быстрее;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</a:rPr>
              <a:t>о</a:t>
            </a:r>
            <a:r>
              <a:rPr lang="ru-RU" sz="1800" b="0" i="0" u="none" strike="noStrike" baseline="0" dirty="0">
                <a:latin typeface="Times New Roman" panose="02020603050405020304" pitchFamily="18" charset="0"/>
              </a:rPr>
              <a:t>днопоточная программа показывает нестабильную работу на больших данных.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4C7D7-5CF8-B4B0-413C-EE04B11C1BFE}"/>
              </a:ext>
            </a:extLst>
          </p:cNvPr>
          <p:cNvSpPr txBox="1"/>
          <p:nvPr/>
        </p:nvSpPr>
        <p:spPr>
          <a:xfrm>
            <a:off x="6781800" y="4531441"/>
            <a:ext cx="457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перация подключения — одна из самых дорогостоящих (процесс подключения к БД занимает от 2 до 3 МБ).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60CD65D-A072-B8A1-B0E7-A274661AF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86848"/>
              </p:ext>
            </p:extLst>
          </p:nvPr>
        </p:nvGraphicFramePr>
        <p:xfrm>
          <a:off x="5872162" y="1690688"/>
          <a:ext cx="5476875" cy="26822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4352">
                  <a:extLst>
                    <a:ext uri="{9D8B030D-6E8A-4147-A177-3AD203B41FA5}">
                      <a16:colId xmlns:a16="http://schemas.microsoft.com/office/drawing/2014/main" val="1446329827"/>
                    </a:ext>
                  </a:extLst>
                </a:gridCol>
                <a:gridCol w="2115016">
                  <a:extLst>
                    <a:ext uri="{9D8B030D-6E8A-4147-A177-3AD203B41FA5}">
                      <a16:colId xmlns:a16="http://schemas.microsoft.com/office/drawing/2014/main" val="1616460064"/>
                    </a:ext>
                  </a:extLst>
                </a:gridCol>
                <a:gridCol w="2447507">
                  <a:extLst>
                    <a:ext uri="{9D8B030D-6E8A-4147-A177-3AD203B41FA5}">
                      <a16:colId xmlns:a16="http://schemas.microsoft.com/office/drawing/2014/main" val="2821150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Рейтинг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СУБД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БД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554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211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624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Server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575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350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Документная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6648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Redis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«Ключ-значение»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14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 Db2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2922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Elasticsearch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Поисковая система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37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Access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3831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ru-RU" sz="16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1600" kern="150" dirty="0">
                        <a:effectLst/>
                        <a:latin typeface="Times New Roman" panose="02020603050405020304" pitchFamily="18" charset="0"/>
                        <a:ea typeface="Noto Serif CJK SC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18528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667541D-299D-41CF-3769-143D6E9120DA}"/>
              </a:ext>
            </a:extLst>
          </p:cNvPr>
          <p:cNvSpPr txBox="1"/>
          <p:nvPr/>
        </p:nvSpPr>
        <p:spPr>
          <a:xfrm>
            <a:off x="838201" y="5059997"/>
            <a:ext cx="1051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«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Д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ва потока не должны пытаться одновременно работать с одним объектом PGconn. </a:t>
            </a:r>
          </a:p>
          <a:p>
            <a:pPr algn="ctr"/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частности, не допускается параллельное выполнение команд из разных потоков через один объект соединения»</a:t>
            </a:r>
            <a:endParaRPr lang="ru-RU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FA174-3753-2090-6794-E33199A1DF5B}"/>
              </a:ext>
            </a:extLst>
          </p:cNvPr>
          <p:cNvSpPr txBox="1"/>
          <p:nvPr/>
        </p:nvSpPr>
        <p:spPr>
          <a:xfrm>
            <a:off x="912164" y="2108478"/>
            <a:ext cx="4886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(14.2):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исходного кода;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61240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3977" y="2101624"/>
            <a:ext cx="5268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3 основные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данных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01624"/>
            <a:ext cx="5728062" cy="29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8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308185"/>
            <a:ext cx="9937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PostgreSQL отсутствует встроенный пул соединений, однако допускается использование внешнего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AFE98-52FE-A52C-5AA3-E27FFCAC0B49}"/>
              </a:ext>
            </a:extLst>
          </p:cNvPr>
          <p:cNvSpPr txBox="1"/>
          <p:nvPr/>
        </p:nvSpPr>
        <p:spPr>
          <a:xfrm>
            <a:off x="838200" y="1989588"/>
            <a:ext cx="9937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Повышение производительности, когда стоимость и скорость инициализации экземпляра высоки, а количество одновременно используемых объектов в любой момент времени является низким.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CC8F9-6D00-9191-8FF9-18D822A7379C}"/>
              </a:ext>
            </a:extLst>
          </p:cNvPr>
          <p:cNvSpPr txBox="1"/>
          <p:nvPr/>
        </p:nvSpPr>
        <p:spPr>
          <a:xfrm>
            <a:off x="838200" y="4626782"/>
            <a:ext cx="4612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Пул </a:t>
            </a:r>
            <a:r>
              <a:rPr lang="ru-RU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на основе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libpq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Пул в качестве внешней службы </a:t>
            </a:r>
            <a:endParaRPr lang="ru-RU" sz="2000" b="1" dirty="0"/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ru-RU" b="1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D9203DB-8F4F-E93F-5A6F-C503F006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41" y="4277681"/>
            <a:ext cx="4068318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1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67313"/>
              </p:ext>
            </p:extLst>
          </p:nvPr>
        </p:nvGraphicFramePr>
        <p:xfrm>
          <a:off x="838200" y="1856701"/>
          <a:ext cx="10073640" cy="4333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7880">
                  <a:extLst>
                    <a:ext uri="{9D8B030D-6E8A-4147-A177-3AD203B41FA5}">
                      <a16:colId xmlns:a16="http://schemas.microsoft.com/office/drawing/2014/main" val="1276092578"/>
                    </a:ext>
                  </a:extLst>
                </a:gridCol>
                <a:gridCol w="3357880">
                  <a:extLst>
                    <a:ext uri="{9D8B030D-6E8A-4147-A177-3AD203B41FA5}">
                      <a16:colId xmlns:a16="http://schemas.microsoft.com/office/drawing/2014/main" val="3960454959"/>
                    </a:ext>
                  </a:extLst>
                </a:gridCol>
                <a:gridCol w="3357880">
                  <a:extLst>
                    <a:ext uri="{9D8B030D-6E8A-4147-A177-3AD203B41FA5}">
                      <a16:colId xmlns:a16="http://schemas.microsoft.com/office/drawing/2014/main" val="4128735083"/>
                    </a:ext>
                  </a:extLst>
                </a:gridCol>
              </a:tblGrid>
              <a:tr h="5911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Пул на основе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libpq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Пул в качестве внешней службы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Встроенный пул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56083"/>
                  </a:ext>
                </a:extLst>
              </a:tr>
              <a:tr h="591105">
                <a:tc gridSpan="3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Увеличение пропускной способности транзакции до 60%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Увеличение пропускной способности транзакции на 60%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72650"/>
                  </a:ext>
                </a:extLst>
              </a:tr>
              <a:tr h="591105">
                <a:tc gridSpan="3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Необходимость поддержки отдельного пула соединения для каждой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Ограничение максимального количества одновременных подключений к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41356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Ограничение максимального количества одновременных подключений к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Необходимость поддержки отдельного пула соединения для каждой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Доступен только в коммерческой версии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30346"/>
                  </a:ext>
                </a:extLst>
              </a:tr>
              <a:tr h="5911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разработку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конфигурации пула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3234"/>
                  </a:ext>
                </a:extLst>
              </a:tr>
              <a:tr h="5911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встраиваемости в код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кода ошибки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5569"/>
                  </a:ext>
                </a:extLst>
              </a:tr>
              <a:tr h="5911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Однопоточная реализация службы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05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0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Параллельное выполнение запроса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523" y="2773161"/>
            <a:ext cx="6979034" cy="1438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C9360-1F4E-7841-472D-FC7C20F22E72}"/>
              </a:ext>
            </a:extLst>
          </p:cNvPr>
          <p:cNvSpPr txBox="1"/>
          <p:nvPr/>
        </p:nvSpPr>
        <p:spPr>
          <a:xfrm>
            <a:off x="690282" y="1989234"/>
            <a:ext cx="106635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Распараллеливание — возможность построения таких планов запросов, которые будут задействовать несколько ядер.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3920" y="4852994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метода: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 к малому числу запросов;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снижена производительность.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C0D04-B28F-4D66-1B20-0D7D0A28DBE8}"/>
              </a:ext>
            </a:extLst>
          </p:cNvPr>
          <p:cNvSpPr txBox="1"/>
          <p:nvPr/>
        </p:nvSpPr>
        <p:spPr>
          <a:xfrm>
            <a:off x="690282" y="4545218"/>
            <a:ext cx="5257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Выбор плана: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рассмотрение всевозможных вариантов для получения одного и того же результата;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оценка каждого варианта для выбора самого дешевого.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7758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этапы работы метода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52D084-9FBF-C0CD-6906-61B429838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0135"/>
            <a:ext cx="10009094" cy="3606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34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779</Words>
  <Application>Microsoft Office PowerPoint</Application>
  <PresentationFormat>Широкоэкранный</PresentationFormat>
  <Paragraphs>160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Метод параллельного выполнения запросов к системе управления базами данных PostgreSQL в пределах одного соединения</vt:lpstr>
      <vt:lpstr>Цель и задачи работы</vt:lpstr>
      <vt:lpstr>Формализация задачи</vt:lpstr>
      <vt:lpstr>Анализ предметной области</vt:lpstr>
      <vt:lpstr>Анализ предметной области</vt:lpstr>
      <vt:lpstr>Анализ существующих решений.  Пул соединений</vt:lpstr>
      <vt:lpstr>Анализ существующих решений.  Пул соединений</vt:lpstr>
      <vt:lpstr>Анализ существующих решений. Параллельное выполнение запроса</vt:lpstr>
      <vt:lpstr>Ключевые этапы работы метода</vt:lpstr>
      <vt:lpstr>Ключевые этапы работы метода</vt:lpstr>
      <vt:lpstr>Внешний модуль</vt:lpstr>
      <vt:lpstr>Выполнение простого запроса без нагрузки БД</vt:lpstr>
      <vt:lpstr>Сравнение разработанного метода с пулом соединений</vt:lpstr>
      <vt:lpstr>Анализ памяти</vt:lpstr>
      <vt:lpstr>Заключение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Платонова</dc:creator>
  <cp:lastModifiedBy>Ольга Платонова</cp:lastModifiedBy>
  <cp:revision>143</cp:revision>
  <dcterms:created xsi:type="dcterms:W3CDTF">2021-11-12T18:54:32Z</dcterms:created>
  <dcterms:modified xsi:type="dcterms:W3CDTF">2022-05-27T16:52:33Z</dcterms:modified>
</cp:coreProperties>
</file>