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1_37107624.xml" ContentType="application/vnd.ms-powerpoint.comments+xml"/>
  <Override PartName="/ppt/comments/modernComment_106_EC421481.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modernComment_103_F6277FBB.xml" ContentType="application/vnd.ms-powerpoint.comments+xml"/>
  <Override PartName="/ppt/comments/modernComment_108_2FADAA78.xml" ContentType="application/vnd.ms-powerpoint.comments+xml"/>
  <Override PartName="/ppt/comments/modernComment_105_2B3E4EA9.xml" ContentType="application/vnd.ms-powerpoint.comments+xml"/>
  <Override PartName="/ppt/comments/modernComment_111_D184B0D6.xml" ContentType="application/vnd.ms-powerpoint.comments+xml"/>
  <Override PartName="/ppt/comments/modernComment_10A_8F33F567.xml" ContentType="application/vnd.ms-powerpoint.comments+xml"/>
  <Override PartName="/ppt/comments/modernComment_115_FA7D23DB.xml" ContentType="application/vnd.ms-powerpoint.comments+xml"/>
  <Override PartName="/ppt/comments/modernComment_112_B1D13978.xml" ContentType="application/vnd.ms-powerpoint.comments+xml"/>
  <Override PartName="/ppt/comments/modernComment_10B_966E0684.xml" ContentType="application/vnd.ms-powerpoint.comment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modernComment_10C_3A2651C.xml" ContentType="application/vnd.ms-powerpoint.comment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omments/modernComment_10D_EE6A572.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62" r:id="rId4"/>
    <p:sldId id="259" r:id="rId5"/>
    <p:sldId id="264" r:id="rId6"/>
    <p:sldId id="261" r:id="rId7"/>
    <p:sldId id="273" r:id="rId8"/>
    <p:sldId id="266" r:id="rId9"/>
    <p:sldId id="277" r:id="rId10"/>
    <p:sldId id="274" r:id="rId11"/>
    <p:sldId id="267" r:id="rId12"/>
    <p:sldId id="268" r:id="rId13"/>
    <p:sldId id="269" r:id="rId14"/>
    <p:sldId id="270" r:id="rId15"/>
    <p:sldId id="271"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9D91DC6-B35E-39E1-38EA-D7F57AE5A1C9}" name="Ольга Платонова" initials="ОП" userId="b7a68a3ec46e1b54"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Ольга Платонова" initials="ОП" lastIdx="9" clrIdx="0">
    <p:extLst>
      <p:ext uri="{19B8F6BF-5375-455C-9EA6-DF929625EA0E}">
        <p15:presenceInfo xmlns:p15="http://schemas.microsoft.com/office/powerpoint/2012/main" userId="b7a68a3ec46e1b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AE8FC"/>
    <a:srgbClr val="E1E1E1"/>
    <a:srgbClr val="F0F0F0"/>
    <a:srgbClr val="D2DEEF"/>
    <a:srgbClr val="FFFFFF"/>
    <a:srgbClr val="EA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Средний стиль 1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Светлый стиль 2 — акцент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Стиль из темы 2 - акцент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96"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Ольга Платонова" userId="b7a68a3ec46e1b54" providerId="LiveId" clId="{1F07ACF5-96D4-4BB6-B0A8-48BFF323F040}"/>
    <pc:docChg chg="undo redo custSel addSld delSld modSld">
      <pc:chgData name="Ольга Платонова" userId="b7a68a3ec46e1b54" providerId="LiveId" clId="{1F07ACF5-96D4-4BB6-B0A8-48BFF323F040}" dt="2022-05-29T15:23:51.710" v="7340" actId="47"/>
      <pc:docMkLst>
        <pc:docMk/>
      </pc:docMkLst>
      <pc:sldChg chg="addSp delSp modSp mod">
        <pc:chgData name="Ольга Платонова" userId="b7a68a3ec46e1b54" providerId="LiveId" clId="{1F07ACF5-96D4-4BB6-B0A8-48BFF323F040}" dt="2022-05-28T19:35:34.508" v="4224" actId="1076"/>
        <pc:sldMkLst>
          <pc:docMk/>
          <pc:sldMk cId="906348732" sldId="256"/>
        </pc:sldMkLst>
        <pc:spChg chg="mod">
          <ac:chgData name="Ольга Платонова" userId="b7a68a3ec46e1b54" providerId="LiveId" clId="{1F07ACF5-96D4-4BB6-B0A8-48BFF323F040}" dt="2022-05-26T15:09:58.727" v="47" actId="1076"/>
          <ac:spMkLst>
            <pc:docMk/>
            <pc:sldMk cId="906348732" sldId="256"/>
            <ac:spMk id="2" creationId="{00000000-0000-0000-0000-000000000000}"/>
          </ac:spMkLst>
        </pc:spChg>
        <pc:spChg chg="mod">
          <ac:chgData name="Ольга Платонова" userId="b7a68a3ec46e1b54" providerId="LiveId" clId="{1F07ACF5-96D4-4BB6-B0A8-48BFF323F040}" dt="2022-05-26T15:14:10.385" v="108" actId="20577"/>
          <ac:spMkLst>
            <pc:docMk/>
            <pc:sldMk cId="906348732" sldId="256"/>
            <ac:spMk id="3" creationId="{00000000-0000-0000-0000-000000000000}"/>
          </ac:spMkLst>
        </pc:spChg>
        <pc:spChg chg="add del mod">
          <ac:chgData name="Ольга Платонова" userId="b7a68a3ec46e1b54" providerId="LiveId" clId="{1F07ACF5-96D4-4BB6-B0A8-48BFF323F040}" dt="2022-05-26T15:12:21.438" v="85"/>
          <ac:spMkLst>
            <pc:docMk/>
            <pc:sldMk cId="906348732" sldId="256"/>
            <ac:spMk id="4" creationId="{22B71FA5-D9A2-648A-BA2B-198803987812}"/>
          </ac:spMkLst>
        </pc:spChg>
        <pc:picChg chg="add mod">
          <ac:chgData name="Ольга Платонова" userId="b7a68a3ec46e1b54" providerId="LiveId" clId="{1F07ACF5-96D4-4BB6-B0A8-48BFF323F040}" dt="2022-05-28T19:35:34.508" v="4224" actId="1076"/>
          <ac:picMkLst>
            <pc:docMk/>
            <pc:sldMk cId="906348732" sldId="256"/>
            <ac:picMk id="4" creationId="{E9D0A270-3744-AA97-6FAF-54A14B06FB53}"/>
          </ac:picMkLst>
        </pc:picChg>
      </pc:sldChg>
      <pc:sldChg chg="modSp mod addCm delCm modCm">
        <pc:chgData name="Ольга Платонова" userId="b7a68a3ec46e1b54" providerId="LiveId" clId="{1F07ACF5-96D4-4BB6-B0A8-48BFF323F040}" dt="2022-05-28T23:15:39.861" v="5271"/>
        <pc:sldMkLst>
          <pc:docMk/>
          <pc:sldMk cId="923825700" sldId="257"/>
        </pc:sldMkLst>
        <pc:spChg chg="mod">
          <ac:chgData name="Ольга Платонова" userId="b7a68a3ec46e1b54" providerId="LiveId" clId="{1F07ACF5-96D4-4BB6-B0A8-48BFF323F040}" dt="2022-05-26T15:14:58.046" v="110" actId="20577"/>
          <ac:spMkLst>
            <pc:docMk/>
            <pc:sldMk cId="923825700" sldId="257"/>
            <ac:spMk id="2" creationId="{00000000-0000-0000-0000-000000000000}"/>
          </ac:spMkLst>
        </pc:spChg>
        <pc:spChg chg="mod">
          <ac:chgData name="Ольга Платонова" userId="b7a68a3ec46e1b54" providerId="LiveId" clId="{1F07ACF5-96D4-4BB6-B0A8-48BFF323F040}" dt="2022-05-27T17:41:38.531" v="2087" actId="14100"/>
          <ac:spMkLst>
            <pc:docMk/>
            <pc:sldMk cId="923825700" sldId="257"/>
            <ac:spMk id="3" creationId="{00000000-0000-0000-0000-000000000000}"/>
          </ac:spMkLst>
        </pc:spChg>
        <pc:spChg chg="mod">
          <ac:chgData name="Ольга Платонова" userId="b7a68a3ec46e1b54" providerId="LiveId" clId="{1F07ACF5-96D4-4BB6-B0A8-48BFF323F040}" dt="2022-05-28T23:15:22.946" v="5270"/>
          <ac:spMkLst>
            <pc:docMk/>
            <pc:sldMk cId="923825700" sldId="257"/>
            <ac:spMk id="4" creationId="{00000000-0000-0000-0000-000000000000}"/>
          </ac:spMkLst>
        </pc:spChg>
      </pc:sldChg>
      <pc:sldChg chg="addSp delSp modSp mod addCm delCm modCm">
        <pc:chgData name="Ольга Платонова" userId="b7a68a3ec46e1b54" providerId="LiveId" clId="{1F07ACF5-96D4-4BB6-B0A8-48BFF323F040}" dt="2022-05-29T13:16:18.048" v="6236" actId="14734"/>
        <pc:sldMkLst>
          <pc:docMk/>
          <pc:sldMk cId="4129783739" sldId="259"/>
        </pc:sldMkLst>
        <pc:spChg chg="mod">
          <ac:chgData name="Ольга Платонова" userId="b7a68a3ec46e1b54" providerId="LiveId" clId="{1F07ACF5-96D4-4BB6-B0A8-48BFF323F040}" dt="2022-05-28T19:52:43.859" v="4269"/>
          <ac:spMkLst>
            <pc:docMk/>
            <pc:sldMk cId="4129783739" sldId="259"/>
            <ac:spMk id="2" creationId="{00000000-0000-0000-0000-000000000000}"/>
          </ac:spMkLst>
        </pc:spChg>
        <pc:spChg chg="add del mod">
          <ac:chgData name="Ольга Платонова" userId="b7a68a3ec46e1b54" providerId="LiveId" clId="{1F07ACF5-96D4-4BB6-B0A8-48BFF323F040}" dt="2022-05-29T13:14:37.067" v="6233" actId="1036"/>
          <ac:spMkLst>
            <pc:docMk/>
            <pc:sldMk cId="4129783739" sldId="259"/>
            <ac:spMk id="4" creationId="{53CC8D22-0E43-35A7-E466-76647D9CCA71}"/>
          </ac:spMkLst>
        </pc:spChg>
        <pc:spChg chg="del mod">
          <ac:chgData name="Ольга Платонова" userId="b7a68a3ec46e1b54" providerId="LiveId" clId="{1F07ACF5-96D4-4BB6-B0A8-48BFF323F040}" dt="2022-05-29T13:06:27.340" v="6146" actId="478"/>
          <ac:spMkLst>
            <pc:docMk/>
            <pc:sldMk cId="4129783739" sldId="259"/>
            <ac:spMk id="5" creationId="{00000000-0000-0000-0000-000000000000}"/>
          </ac:spMkLst>
        </pc:spChg>
        <pc:graphicFrameChg chg="add del mod modGraphic">
          <ac:chgData name="Ольга Платонова" userId="b7a68a3ec46e1b54" providerId="LiveId" clId="{1F07ACF5-96D4-4BB6-B0A8-48BFF323F040}" dt="2022-05-29T13:00:06.616" v="5966" actId="478"/>
          <ac:graphicFrameMkLst>
            <pc:docMk/>
            <pc:sldMk cId="4129783739" sldId="259"/>
            <ac:graphicFrameMk id="7" creationId="{626647C2-81A3-0681-3DCB-0D000A9688D6}"/>
          </ac:graphicFrameMkLst>
        </pc:graphicFrameChg>
        <pc:graphicFrameChg chg="add del mod modGraphic">
          <ac:chgData name="Ольга Платонова" userId="b7a68a3ec46e1b54" providerId="LiveId" clId="{1F07ACF5-96D4-4BB6-B0A8-48BFF323F040}" dt="2022-05-29T13:16:18.048" v="6236" actId="14734"/>
          <ac:graphicFrameMkLst>
            <pc:docMk/>
            <pc:sldMk cId="4129783739" sldId="259"/>
            <ac:graphicFrameMk id="8" creationId="{712A6E9C-6120-F809-1D87-58A8A6B3277E}"/>
          </ac:graphicFrameMkLst>
        </pc:graphicFrameChg>
        <pc:picChg chg="mod">
          <ac:chgData name="Ольга Платонова" userId="b7a68a3ec46e1b54" providerId="LiveId" clId="{1F07ACF5-96D4-4BB6-B0A8-48BFF323F040}" dt="2022-05-29T13:14:37.067" v="6233" actId="1036"/>
          <ac:picMkLst>
            <pc:docMk/>
            <pc:sldMk cId="4129783739" sldId="259"/>
            <ac:picMk id="3" creationId="{00000000-0000-0000-0000-000000000000}"/>
          </ac:picMkLst>
        </pc:picChg>
      </pc:sldChg>
      <pc:sldChg chg="del">
        <pc:chgData name="Ольга Платонова" userId="b7a68a3ec46e1b54" providerId="LiveId" clId="{1F07ACF5-96D4-4BB6-B0A8-48BFF323F040}" dt="2022-05-26T17:16:36.648" v="654" actId="47"/>
        <pc:sldMkLst>
          <pc:docMk/>
          <pc:sldMk cId="3791205862" sldId="260"/>
        </pc:sldMkLst>
      </pc:sldChg>
      <pc:sldChg chg="addSp delSp modSp mod addCm">
        <pc:chgData name="Ольга Платонова" userId="b7a68a3ec46e1b54" providerId="LiveId" clId="{1F07ACF5-96D4-4BB6-B0A8-48BFF323F040}" dt="2022-05-29T00:06:10.356" v="5297"/>
        <pc:sldMkLst>
          <pc:docMk/>
          <pc:sldMk cId="725503657" sldId="261"/>
        </pc:sldMkLst>
        <pc:spChg chg="mod">
          <ac:chgData name="Ольга Платонова" userId="b7a68a3ec46e1b54" providerId="LiveId" clId="{1F07ACF5-96D4-4BB6-B0A8-48BFF323F040}" dt="2022-05-28T20:34:37.705" v="4607" actId="20577"/>
          <ac:spMkLst>
            <pc:docMk/>
            <pc:sldMk cId="725503657" sldId="261"/>
            <ac:spMk id="2" creationId="{00000000-0000-0000-0000-000000000000}"/>
          </ac:spMkLst>
        </pc:spChg>
        <pc:graphicFrameChg chg="add del mod">
          <ac:chgData name="Ольга Платонова" userId="b7a68a3ec46e1b54" providerId="LiveId" clId="{1F07ACF5-96D4-4BB6-B0A8-48BFF323F040}" dt="2022-05-27T18:40:56.206" v="2654"/>
          <ac:graphicFrameMkLst>
            <pc:docMk/>
            <pc:sldMk cId="725503657" sldId="261"/>
            <ac:graphicFrameMk id="3" creationId="{C8123B7B-023C-2415-955E-5EBCCC12A3D1}"/>
          </ac:graphicFrameMkLst>
        </pc:graphicFrameChg>
        <pc:graphicFrameChg chg="mod modGraphic">
          <ac:chgData name="Ольга Платонова" userId="b7a68a3ec46e1b54" providerId="LiveId" clId="{1F07ACF5-96D4-4BB6-B0A8-48BFF323F040}" dt="2022-05-29T00:01:04.479" v="5295" actId="20577"/>
          <ac:graphicFrameMkLst>
            <pc:docMk/>
            <pc:sldMk cId="725503657" sldId="261"/>
            <ac:graphicFrameMk id="12" creationId="{00000000-0000-0000-0000-000000000000}"/>
          </ac:graphicFrameMkLst>
        </pc:graphicFrameChg>
      </pc:sldChg>
      <pc:sldChg chg="addSp delSp modSp mod addCm delCm modCm">
        <pc:chgData name="Ольга Платонова" userId="b7a68a3ec46e1b54" providerId="LiveId" clId="{1F07ACF5-96D4-4BB6-B0A8-48BFF323F040}" dt="2022-05-28T23:31:07.640" v="5288"/>
        <pc:sldMkLst>
          <pc:docMk/>
          <pc:sldMk cId="3963753601" sldId="262"/>
        </pc:sldMkLst>
        <pc:spChg chg="mod">
          <ac:chgData name="Ольга Платонова" userId="b7a68a3ec46e1b54" providerId="LiveId" clId="{1F07ACF5-96D4-4BB6-B0A8-48BFF323F040}" dt="2022-05-27T17:49:39.123" v="2265" actId="20577"/>
          <ac:spMkLst>
            <pc:docMk/>
            <pc:sldMk cId="3963753601" sldId="262"/>
            <ac:spMk id="2" creationId="{00000000-0000-0000-0000-000000000000}"/>
          </ac:spMkLst>
        </pc:spChg>
        <pc:spChg chg="mod">
          <ac:chgData name="Ольга Платонова" userId="b7a68a3ec46e1b54" providerId="LiveId" clId="{1F07ACF5-96D4-4BB6-B0A8-48BFF323F040}" dt="2022-05-26T16:35:49.893" v="321" actId="255"/>
          <ac:spMkLst>
            <pc:docMk/>
            <pc:sldMk cId="3963753601" sldId="262"/>
            <ac:spMk id="4" creationId="{00000000-0000-0000-0000-000000000000}"/>
          </ac:spMkLst>
        </pc:spChg>
        <pc:spChg chg="del mod">
          <ac:chgData name="Ольга Платонова" userId="b7a68a3ec46e1b54" providerId="LiveId" clId="{1F07ACF5-96D4-4BB6-B0A8-48BFF323F040}" dt="2022-05-26T16:41:25.509" v="444" actId="478"/>
          <ac:spMkLst>
            <pc:docMk/>
            <pc:sldMk cId="3963753601" sldId="262"/>
            <ac:spMk id="6" creationId="{00000000-0000-0000-0000-000000000000}"/>
          </ac:spMkLst>
        </pc:spChg>
        <pc:spChg chg="add mod">
          <ac:chgData name="Ольга Платонова" userId="b7a68a3ec46e1b54" providerId="LiveId" clId="{1F07ACF5-96D4-4BB6-B0A8-48BFF323F040}" dt="2022-05-26T16:51:25.493" v="520" actId="20577"/>
          <ac:spMkLst>
            <pc:docMk/>
            <pc:sldMk cId="3963753601" sldId="262"/>
            <ac:spMk id="7" creationId="{75ADA113-DC39-6365-BA19-1217069D81E3}"/>
          </ac:spMkLst>
        </pc:spChg>
        <pc:spChg chg="add del mod">
          <ac:chgData name="Ольга Платонова" userId="b7a68a3ec46e1b54" providerId="LiveId" clId="{1F07ACF5-96D4-4BB6-B0A8-48BFF323F040}" dt="2022-05-26T15:26:38.239" v="189"/>
          <ac:spMkLst>
            <pc:docMk/>
            <pc:sldMk cId="3963753601" sldId="262"/>
            <ac:spMk id="8" creationId="{5139786E-E27D-12AE-6625-59D7791EE68A}"/>
          </ac:spMkLst>
        </pc:spChg>
        <pc:spChg chg="add del mod">
          <ac:chgData name="Ольга Платонова" userId="b7a68a3ec46e1b54" providerId="LiveId" clId="{1F07ACF5-96D4-4BB6-B0A8-48BFF323F040}" dt="2022-05-26T16:40:28.768" v="443" actId="478"/>
          <ac:spMkLst>
            <pc:docMk/>
            <pc:sldMk cId="3963753601" sldId="262"/>
            <ac:spMk id="9" creationId="{A36292CC-F290-4E8C-E32B-4C2A775620E8}"/>
          </ac:spMkLst>
        </pc:spChg>
        <pc:spChg chg="add mod">
          <ac:chgData name="Ольга Платонова" userId="b7a68a3ec46e1b54" providerId="LiveId" clId="{1F07ACF5-96D4-4BB6-B0A8-48BFF323F040}" dt="2022-05-26T16:41:45.184" v="455" actId="20577"/>
          <ac:spMkLst>
            <pc:docMk/>
            <pc:sldMk cId="3963753601" sldId="262"/>
            <ac:spMk id="11" creationId="{CC44C7D7-5CF8-B4B0-413C-EE04B11C1BFE}"/>
          </ac:spMkLst>
        </pc:spChg>
        <pc:graphicFrameChg chg="mod">
          <ac:chgData name="Ольга Платонова" userId="b7a68a3ec46e1b54" providerId="LiveId" clId="{1F07ACF5-96D4-4BB6-B0A8-48BFF323F040}" dt="2022-05-28T19:49:17.851" v="4261" actId="20577"/>
          <ac:graphicFrameMkLst>
            <pc:docMk/>
            <pc:sldMk cId="3963753601" sldId="262"/>
            <ac:graphicFrameMk id="5" creationId="{00000000-0000-0000-0000-000000000000}"/>
          </ac:graphicFrameMkLst>
        </pc:graphicFrameChg>
      </pc:sldChg>
      <pc:sldChg chg="addSp delSp modSp del mod">
        <pc:chgData name="Ольга Платонова" userId="b7a68a3ec46e1b54" providerId="LiveId" clId="{1F07ACF5-96D4-4BB6-B0A8-48BFF323F040}" dt="2022-05-28T20:34:16.166" v="4580" actId="47"/>
        <pc:sldMkLst>
          <pc:docMk/>
          <pc:sldMk cId="877587620" sldId="263"/>
        </pc:sldMkLst>
        <pc:spChg chg="mod">
          <ac:chgData name="Ольга Платонова" userId="b7a68a3ec46e1b54" providerId="LiveId" clId="{1F07ACF5-96D4-4BB6-B0A8-48BFF323F040}" dt="2022-05-27T18:51:58.122" v="2690" actId="6549"/>
          <ac:spMkLst>
            <pc:docMk/>
            <pc:sldMk cId="877587620" sldId="263"/>
            <ac:spMk id="2" creationId="{00000000-0000-0000-0000-000000000000}"/>
          </ac:spMkLst>
        </pc:spChg>
        <pc:spChg chg="mod">
          <ac:chgData name="Ольга Платонова" userId="b7a68a3ec46e1b54" providerId="LiveId" clId="{1F07ACF5-96D4-4BB6-B0A8-48BFF323F040}" dt="2022-05-26T20:39:04.915" v="1506" actId="403"/>
          <ac:spMkLst>
            <pc:docMk/>
            <pc:sldMk cId="877587620" sldId="263"/>
            <ac:spMk id="4" creationId="{00000000-0000-0000-0000-000000000000}"/>
          </ac:spMkLst>
        </pc:spChg>
        <pc:spChg chg="mod ord">
          <ac:chgData name="Ольга Платонова" userId="b7a68a3ec46e1b54" providerId="LiveId" clId="{1F07ACF5-96D4-4BB6-B0A8-48BFF323F040}" dt="2022-05-27T16:50:58.910" v="2003" actId="1076"/>
          <ac:spMkLst>
            <pc:docMk/>
            <pc:sldMk cId="877587620" sldId="263"/>
            <ac:spMk id="7" creationId="{00000000-0000-0000-0000-000000000000}"/>
          </ac:spMkLst>
        </pc:spChg>
        <pc:spChg chg="add mod">
          <ac:chgData name="Ольга Платонова" userId="b7a68a3ec46e1b54" providerId="LiveId" clId="{1F07ACF5-96D4-4BB6-B0A8-48BFF323F040}" dt="2022-05-27T22:50:23.623" v="4139" actId="1076"/>
          <ac:spMkLst>
            <pc:docMk/>
            <pc:sldMk cId="877587620" sldId="263"/>
            <ac:spMk id="8" creationId="{7DBC9360-1F4E-7841-472D-FC7C20F22E72}"/>
          </ac:spMkLst>
        </pc:spChg>
        <pc:spChg chg="add del mod">
          <ac:chgData name="Ольга Платонова" userId="b7a68a3ec46e1b54" providerId="LiveId" clId="{1F07ACF5-96D4-4BB6-B0A8-48BFF323F040}" dt="2022-05-27T16:50:43.010" v="2001" actId="14100"/>
          <ac:spMkLst>
            <pc:docMk/>
            <pc:sldMk cId="877587620" sldId="263"/>
            <ac:spMk id="10" creationId="{972C0D04-B28F-4D66-1B20-0D7D0A28DBE8}"/>
          </ac:spMkLst>
        </pc:spChg>
        <pc:picChg chg="add del mod">
          <ac:chgData name="Ольга Платонова" userId="b7a68a3ec46e1b54" providerId="LiveId" clId="{1F07ACF5-96D4-4BB6-B0A8-48BFF323F040}" dt="2022-05-27T16:41:56.052" v="1949" actId="478"/>
          <ac:picMkLst>
            <pc:docMk/>
            <pc:sldMk cId="877587620" sldId="263"/>
            <ac:picMk id="9" creationId="{4CF74891-4459-35CD-3D74-3FCF4B47A64B}"/>
          </ac:picMkLst>
        </pc:picChg>
        <pc:picChg chg="mod">
          <ac:chgData name="Ольга Платонова" userId="b7a68a3ec46e1b54" providerId="LiveId" clId="{1F07ACF5-96D4-4BB6-B0A8-48BFF323F040}" dt="2022-05-27T16:50:32.982" v="2000" actId="1076"/>
          <ac:picMkLst>
            <pc:docMk/>
            <pc:sldMk cId="877587620" sldId="263"/>
            <ac:picMk id="12" creationId="{00000000-0000-0000-0000-000000000000}"/>
          </ac:picMkLst>
        </pc:picChg>
      </pc:sldChg>
      <pc:sldChg chg="addSp delSp modSp mod addCm">
        <pc:chgData name="Ольга Платонова" userId="b7a68a3ec46e1b54" providerId="LiveId" clId="{1F07ACF5-96D4-4BB6-B0A8-48BFF323F040}" dt="2022-05-29T13:55:37.636" v="6915"/>
        <pc:sldMkLst>
          <pc:docMk/>
          <pc:sldMk cId="799910520" sldId="264"/>
        </pc:sldMkLst>
        <pc:spChg chg="mod">
          <ac:chgData name="Ольга Платонова" userId="b7a68a3ec46e1b54" providerId="LiveId" clId="{1F07ACF5-96D4-4BB6-B0A8-48BFF323F040}" dt="2022-05-26T17:16:55.966" v="656" actId="255"/>
          <ac:spMkLst>
            <pc:docMk/>
            <pc:sldMk cId="799910520" sldId="264"/>
            <ac:spMk id="3" creationId="{00000000-0000-0000-0000-000000000000}"/>
          </ac:spMkLst>
        </pc:spChg>
        <pc:spChg chg="mod">
          <ac:chgData name="Ольга Платонова" userId="b7a68a3ec46e1b54" providerId="LiveId" clId="{1F07ACF5-96D4-4BB6-B0A8-48BFF323F040}" dt="2022-05-28T20:11:02.193" v="4397" actId="6549"/>
          <ac:spMkLst>
            <pc:docMk/>
            <pc:sldMk cId="799910520" sldId="264"/>
            <ac:spMk id="4" creationId="{00000000-0000-0000-0000-000000000000}"/>
          </ac:spMkLst>
        </pc:spChg>
        <pc:spChg chg="del mod">
          <ac:chgData name="Ольга Платонова" userId="b7a68a3ec46e1b54" providerId="LiveId" clId="{1F07ACF5-96D4-4BB6-B0A8-48BFF323F040}" dt="2022-05-28T20:11:34.882" v="4421" actId="478"/>
          <ac:spMkLst>
            <pc:docMk/>
            <pc:sldMk cId="799910520" sldId="264"/>
            <ac:spMk id="6" creationId="{00000000-0000-0000-0000-000000000000}"/>
          </ac:spMkLst>
        </pc:spChg>
        <pc:spChg chg="add del mod">
          <ac:chgData name="Ольга Платонова" userId="b7a68a3ec46e1b54" providerId="LiveId" clId="{1F07ACF5-96D4-4BB6-B0A8-48BFF323F040}" dt="2022-05-29T13:31:03.648" v="6410" actId="478"/>
          <ac:spMkLst>
            <pc:docMk/>
            <pc:sldMk cId="799910520" sldId="264"/>
            <ac:spMk id="7" creationId="{299AFE98-52FE-A52C-5AA3-E27FFCAC0B49}"/>
          </ac:spMkLst>
        </pc:spChg>
        <pc:spChg chg="add mod">
          <ac:chgData name="Ольга Платонова" userId="b7a68a3ec46e1b54" providerId="LiveId" clId="{1F07ACF5-96D4-4BB6-B0A8-48BFF323F040}" dt="2022-05-29T13:35:26.148" v="6457" actId="1076"/>
          <ac:spMkLst>
            <pc:docMk/>
            <pc:sldMk cId="799910520" sldId="264"/>
            <ac:spMk id="9" creationId="{E8CCC8F9-6D00-9191-8FF9-18D822A7379C}"/>
          </ac:spMkLst>
        </pc:spChg>
        <pc:spChg chg="add del mod">
          <ac:chgData name="Ольга Платонова" userId="b7a68a3ec46e1b54" providerId="LiveId" clId="{1F07ACF5-96D4-4BB6-B0A8-48BFF323F040}" dt="2022-05-28T20:27:51.468" v="4539" actId="478"/>
          <ac:spMkLst>
            <pc:docMk/>
            <pc:sldMk cId="799910520" sldId="264"/>
            <ac:spMk id="10" creationId="{6CBEC047-F7ED-61BC-6A2B-33B7BF5187C1}"/>
          </ac:spMkLst>
        </pc:spChg>
        <pc:spChg chg="add mod">
          <ac:chgData name="Ольга Платонова" userId="b7a68a3ec46e1b54" providerId="LiveId" clId="{1F07ACF5-96D4-4BB6-B0A8-48BFF323F040}" dt="2022-05-29T13:50:59.665" v="6846" actId="20577"/>
          <ac:spMkLst>
            <pc:docMk/>
            <pc:sldMk cId="799910520" sldId="264"/>
            <ac:spMk id="10" creationId="{D3C3CB60-1E1E-A046-150E-42067403ECCB}"/>
          </ac:spMkLst>
        </pc:spChg>
        <pc:spChg chg="add del mod">
          <ac:chgData name="Ольга Платонова" userId="b7a68a3ec46e1b54" providerId="LiveId" clId="{1F07ACF5-96D4-4BB6-B0A8-48BFF323F040}" dt="2022-05-26T18:38:13.998" v="736"/>
          <ac:spMkLst>
            <pc:docMk/>
            <pc:sldMk cId="799910520" sldId="264"/>
            <ac:spMk id="11" creationId="{B7B47798-1220-BC70-A2E9-5CB5365A546B}"/>
          </ac:spMkLst>
        </pc:spChg>
        <pc:spChg chg="add del mod">
          <ac:chgData name="Ольга Платонова" userId="b7a68a3ec46e1b54" providerId="LiveId" clId="{1F07ACF5-96D4-4BB6-B0A8-48BFF323F040}" dt="2022-05-29T13:39:35.814" v="6510" actId="478"/>
          <ac:spMkLst>
            <pc:docMk/>
            <pc:sldMk cId="799910520" sldId="264"/>
            <ac:spMk id="11" creationId="{F46D9D0B-ABD1-F032-6419-BC5A599ED5F5}"/>
          </ac:spMkLst>
        </pc:spChg>
        <pc:spChg chg="add del">
          <ac:chgData name="Ольга Платонова" userId="b7a68a3ec46e1b54" providerId="LiveId" clId="{1F07ACF5-96D4-4BB6-B0A8-48BFF323F040}" dt="2022-05-28T20:24:41.887" v="4453" actId="22"/>
          <ac:spMkLst>
            <pc:docMk/>
            <pc:sldMk cId="799910520" sldId="264"/>
            <ac:spMk id="13" creationId="{699E85A6-91C7-FAD7-6725-91A3CB1CA910}"/>
          </ac:spMkLst>
        </pc:spChg>
        <pc:spChg chg="add del mod">
          <ac:chgData name="Ольга Платонова" userId="b7a68a3ec46e1b54" providerId="LiveId" clId="{1F07ACF5-96D4-4BB6-B0A8-48BFF323F040}" dt="2022-05-28T20:29:20.639" v="4545" actId="478"/>
          <ac:spMkLst>
            <pc:docMk/>
            <pc:sldMk cId="799910520" sldId="264"/>
            <ac:spMk id="15" creationId="{0B6CE688-C576-6892-F9FF-78BE31FD3C68}"/>
          </ac:spMkLst>
        </pc:spChg>
        <pc:spChg chg="add mod">
          <ac:chgData name="Ольга Платонова" userId="b7a68a3ec46e1b54" providerId="LiveId" clId="{1F07ACF5-96D4-4BB6-B0A8-48BFF323F040}" dt="2022-05-29T13:55:37.636" v="6915"/>
          <ac:spMkLst>
            <pc:docMk/>
            <pc:sldMk cId="799910520" sldId="264"/>
            <ac:spMk id="17" creationId="{50EDEBD6-9842-28F5-B19F-1E5B23FDC1EE}"/>
          </ac:spMkLst>
        </pc:spChg>
        <pc:picChg chg="del">
          <ac:chgData name="Ольга Платонова" userId="b7a68a3ec46e1b54" providerId="LiveId" clId="{1F07ACF5-96D4-4BB6-B0A8-48BFF323F040}" dt="2022-05-26T17:18:42.080" v="661" actId="478"/>
          <ac:picMkLst>
            <pc:docMk/>
            <pc:sldMk cId="799910520" sldId="264"/>
            <ac:picMk id="5" creationId="{00000000-0000-0000-0000-000000000000}"/>
          </ac:picMkLst>
        </pc:picChg>
        <pc:picChg chg="add mod ord">
          <ac:chgData name="Ольга Платонова" userId="b7a68a3ec46e1b54" providerId="LiveId" clId="{1F07ACF5-96D4-4BB6-B0A8-48BFF323F040}" dt="2022-05-29T13:35:21.443" v="6456" actId="1076"/>
          <ac:picMkLst>
            <pc:docMk/>
            <pc:sldMk cId="799910520" sldId="264"/>
            <ac:picMk id="8" creationId="{850EB269-C382-320B-505B-ED89F7C8CF7A}"/>
          </ac:picMkLst>
        </pc:picChg>
        <pc:picChg chg="add del mod">
          <ac:chgData name="Ольга Платонова" userId="b7a68a3ec46e1b54" providerId="LiveId" clId="{1F07ACF5-96D4-4BB6-B0A8-48BFF323F040}" dt="2022-05-26T18:30:47.024" v="711" actId="478"/>
          <ac:picMkLst>
            <pc:docMk/>
            <pc:sldMk cId="799910520" sldId="264"/>
            <ac:picMk id="12" creationId="{1FE48CFF-A097-C565-6D10-B338AC054F4A}"/>
          </ac:picMkLst>
        </pc:picChg>
        <pc:picChg chg="add del mod">
          <ac:chgData name="Ольга Платонова" userId="b7a68a3ec46e1b54" providerId="LiveId" clId="{1F07ACF5-96D4-4BB6-B0A8-48BFF323F040}" dt="2022-05-26T18:31:48.368" v="717" actId="478"/>
          <ac:picMkLst>
            <pc:docMk/>
            <pc:sldMk cId="799910520" sldId="264"/>
            <ac:picMk id="14" creationId="{C625A28C-B46E-0164-733D-0D4DB0F53DF7}"/>
          </ac:picMkLst>
        </pc:picChg>
        <pc:picChg chg="add del mod">
          <ac:chgData name="Ольга Платонова" userId="b7a68a3ec46e1b54" providerId="LiveId" clId="{1F07ACF5-96D4-4BB6-B0A8-48BFF323F040}" dt="2022-05-28T20:21:07.974" v="4431" actId="478"/>
          <ac:picMkLst>
            <pc:docMk/>
            <pc:sldMk cId="799910520" sldId="264"/>
            <ac:picMk id="16" creationId="{CD9203DB-8F4F-E93F-5A6F-C503F006EAED}"/>
          </ac:picMkLst>
        </pc:picChg>
        <pc:picChg chg="add del mod">
          <ac:chgData name="Ольга Платонова" userId="b7a68a3ec46e1b54" providerId="LiveId" clId="{1F07ACF5-96D4-4BB6-B0A8-48BFF323F040}" dt="2022-05-26T18:37:17.247" v="724" actId="478"/>
          <ac:picMkLst>
            <pc:docMk/>
            <pc:sldMk cId="799910520" sldId="264"/>
            <ac:picMk id="18" creationId="{AB9D43C7-1C0A-51B3-54F5-63E4DB39DA6F}"/>
          </ac:picMkLst>
        </pc:picChg>
      </pc:sldChg>
      <pc:sldChg chg="addSp delSp modSp mod addCm">
        <pc:chgData name="Ольга Платонова" userId="b7a68a3ec46e1b54" providerId="LiveId" clId="{1F07ACF5-96D4-4BB6-B0A8-48BFF323F040}" dt="2022-05-29T15:23:42.387" v="7339" actId="403"/>
        <pc:sldMkLst>
          <pc:docMk/>
          <pc:sldMk cId="2402547047" sldId="266"/>
        </pc:sldMkLst>
        <pc:spChg chg="mod">
          <ac:chgData name="Ольга Платонова" userId="b7a68a3ec46e1b54" providerId="LiveId" clId="{1F07ACF5-96D4-4BB6-B0A8-48BFF323F040}" dt="2022-05-29T15:23:42.387" v="7339" actId="403"/>
          <ac:spMkLst>
            <pc:docMk/>
            <pc:sldMk cId="2402547047" sldId="266"/>
            <ac:spMk id="2" creationId="{00000000-0000-0000-0000-000000000000}"/>
          </ac:spMkLst>
        </pc:spChg>
        <pc:spChg chg="mod">
          <ac:chgData name="Ольга Платонова" userId="b7a68a3ec46e1b54" providerId="LiveId" clId="{1F07ACF5-96D4-4BB6-B0A8-48BFF323F040}" dt="2022-05-26T18:53:06.030" v="989" actId="404"/>
          <ac:spMkLst>
            <pc:docMk/>
            <pc:sldMk cId="2402547047" sldId="266"/>
            <ac:spMk id="4" creationId="{00000000-0000-0000-0000-000000000000}"/>
          </ac:spMkLst>
        </pc:spChg>
        <pc:spChg chg="add del mod">
          <ac:chgData name="Ольга Платонова" userId="b7a68a3ec46e1b54" providerId="LiveId" clId="{1F07ACF5-96D4-4BB6-B0A8-48BFF323F040}" dt="2022-05-29T15:19:47.699" v="7321" actId="14100"/>
          <ac:spMkLst>
            <pc:docMk/>
            <pc:sldMk cId="2402547047" sldId="266"/>
            <ac:spMk id="8" creationId="{D54F2642-CED2-7AA0-A346-6A533FF6792B}"/>
          </ac:spMkLst>
        </pc:spChg>
        <pc:spChg chg="add mod">
          <ac:chgData name="Ольга Платонова" userId="b7a68a3ec46e1b54" providerId="LiveId" clId="{1F07ACF5-96D4-4BB6-B0A8-48BFF323F040}" dt="2022-05-29T15:20:06.114" v="7324" actId="1076"/>
          <ac:spMkLst>
            <pc:docMk/>
            <pc:sldMk cId="2402547047" sldId="266"/>
            <ac:spMk id="9" creationId="{18BA6212-B213-6B23-1A66-0037CE577FF7}"/>
          </ac:spMkLst>
        </pc:spChg>
        <pc:spChg chg="add del mod">
          <ac:chgData name="Ольга Платонова" userId="b7a68a3ec46e1b54" providerId="LiveId" clId="{1F07ACF5-96D4-4BB6-B0A8-48BFF323F040}" dt="2022-05-27T21:44:58.166" v="4075" actId="478"/>
          <ac:spMkLst>
            <pc:docMk/>
            <pc:sldMk cId="2402547047" sldId="266"/>
            <ac:spMk id="9" creationId="{1FE68D13-743F-F616-0442-FAF37F19E36B}"/>
          </ac:spMkLst>
        </pc:spChg>
        <pc:spChg chg="add del mod">
          <ac:chgData name="Ольга Платонова" userId="b7a68a3ec46e1b54" providerId="LiveId" clId="{1F07ACF5-96D4-4BB6-B0A8-48BFF323F040}" dt="2022-05-27T21:33:29.921" v="4058" actId="478"/>
          <ac:spMkLst>
            <pc:docMk/>
            <pc:sldMk cId="2402547047" sldId="266"/>
            <ac:spMk id="10" creationId="{E47E263C-1F3B-9416-3057-6B5C3CF0FB10}"/>
          </ac:spMkLst>
        </pc:spChg>
        <pc:graphicFrameChg chg="add del mod">
          <ac:chgData name="Ольга Платонова" userId="b7a68a3ec46e1b54" providerId="LiveId" clId="{1F07ACF5-96D4-4BB6-B0A8-48BFF323F040}" dt="2022-05-27T21:33:06.866" v="4049" actId="478"/>
          <ac:graphicFrameMkLst>
            <pc:docMk/>
            <pc:sldMk cId="2402547047" sldId="266"/>
            <ac:graphicFrameMk id="3" creationId="{438CFDCC-28C7-E3EA-5E34-1980D319BA32}"/>
          </ac:graphicFrameMkLst>
        </pc:graphicFrameChg>
        <pc:picChg chg="add mod">
          <ac:chgData name="Ольга Платонова" userId="b7a68a3ec46e1b54" providerId="LiveId" clId="{1F07ACF5-96D4-4BB6-B0A8-48BFF323F040}" dt="2022-05-29T15:19:26.814" v="7317" actId="1076"/>
          <ac:picMkLst>
            <pc:docMk/>
            <pc:sldMk cId="2402547047" sldId="266"/>
            <ac:picMk id="5" creationId="{10E9A07C-1763-9B2A-A116-E0082E62462E}"/>
          </ac:picMkLst>
        </pc:picChg>
        <pc:picChg chg="add del mod">
          <ac:chgData name="Ольга Платонова" userId="b7a68a3ec46e1b54" providerId="LiveId" clId="{1F07ACF5-96D4-4BB6-B0A8-48BFF323F040}" dt="2022-05-27T21:33:00.867" v="4047" actId="478"/>
          <ac:picMkLst>
            <pc:docMk/>
            <pc:sldMk cId="2402547047" sldId="266"/>
            <ac:picMk id="5" creationId="{4D2647A5-E8D1-FA06-87A1-E8C5442D0BD7}"/>
          </ac:picMkLst>
        </pc:picChg>
        <pc:picChg chg="add del mod">
          <ac:chgData name="Ольга Платонова" userId="b7a68a3ec46e1b54" providerId="LiveId" clId="{1F07ACF5-96D4-4BB6-B0A8-48BFF323F040}" dt="2022-05-29T12:18:09.881" v="5383" actId="478"/>
          <ac:picMkLst>
            <pc:docMk/>
            <pc:sldMk cId="2402547047" sldId="266"/>
            <ac:picMk id="5" creationId="{B8851B5B-4D54-CA6D-0B0D-1FBE86922FA5}"/>
          </ac:picMkLst>
        </pc:picChg>
        <pc:picChg chg="add del mod">
          <ac:chgData name="Ольга Платонова" userId="b7a68a3ec46e1b54" providerId="LiveId" clId="{1F07ACF5-96D4-4BB6-B0A8-48BFF323F040}" dt="2022-05-27T22:56:58.834" v="4203"/>
          <ac:picMkLst>
            <pc:docMk/>
            <pc:sldMk cId="2402547047" sldId="266"/>
            <ac:picMk id="5" creationId="{E477BBBB-855E-D3DA-A716-18E5B34F4909}"/>
          </ac:picMkLst>
        </pc:picChg>
        <pc:picChg chg="del">
          <ac:chgData name="Ольга Платонова" userId="b7a68a3ec46e1b54" providerId="LiveId" clId="{1F07ACF5-96D4-4BB6-B0A8-48BFF323F040}" dt="2022-05-26T19:19:28.342" v="1180" actId="478"/>
          <ac:picMkLst>
            <pc:docMk/>
            <pc:sldMk cId="2402547047" sldId="266"/>
            <ac:picMk id="6" creationId="{7A41EB1B-E9A5-13F4-A182-E791E376A7AC}"/>
          </ac:picMkLst>
        </pc:picChg>
        <pc:picChg chg="add del mod">
          <ac:chgData name="Ольга Платонова" userId="b7a68a3ec46e1b54" providerId="LiveId" clId="{1F07ACF5-96D4-4BB6-B0A8-48BFF323F040}" dt="2022-05-29T12:39:27.402" v="5844" actId="478"/>
          <ac:picMkLst>
            <pc:docMk/>
            <pc:sldMk cId="2402547047" sldId="266"/>
            <ac:picMk id="6" creationId="{B3FD275C-7C05-EAB3-EB8F-97EE49ADA3BE}"/>
          </ac:picMkLst>
        </pc:picChg>
        <pc:picChg chg="add del mod">
          <ac:chgData name="Ольга Платонова" userId="b7a68a3ec46e1b54" providerId="LiveId" clId="{1F07ACF5-96D4-4BB6-B0A8-48BFF323F040}" dt="2022-05-29T13:29:24.968" v="6403" actId="478"/>
          <ac:picMkLst>
            <pc:docMk/>
            <pc:sldMk cId="2402547047" sldId="266"/>
            <ac:picMk id="7" creationId="{05430737-DECB-CCF9-0771-869A0F67290E}"/>
          </ac:picMkLst>
        </pc:picChg>
        <pc:picChg chg="add del mod">
          <ac:chgData name="Ольга Платонова" userId="b7a68a3ec46e1b54" providerId="LiveId" clId="{1F07ACF5-96D4-4BB6-B0A8-48BFF323F040}" dt="2022-05-27T21:44:27.849" v="4065" actId="478"/>
          <ac:picMkLst>
            <pc:docMk/>
            <pc:sldMk cId="2402547047" sldId="266"/>
            <ac:picMk id="7" creationId="{B7CC1BEA-E8A9-161C-B18B-A637E7FE3472}"/>
          </ac:picMkLst>
        </pc:picChg>
        <pc:picChg chg="del mod">
          <ac:chgData name="Ольга Платонова" userId="b7a68a3ec46e1b54" providerId="LiveId" clId="{1F07ACF5-96D4-4BB6-B0A8-48BFF323F040}" dt="2022-05-26T19:21:43.804" v="1257" actId="478"/>
          <ac:picMkLst>
            <pc:docMk/>
            <pc:sldMk cId="2402547047" sldId="266"/>
            <ac:picMk id="8" creationId="{057366AC-88EA-4947-318F-4132A582415E}"/>
          </ac:picMkLst>
        </pc:picChg>
        <pc:picChg chg="add mod">
          <ac:chgData name="Ольга Платонова" userId="b7a68a3ec46e1b54" providerId="LiveId" clId="{1F07ACF5-96D4-4BB6-B0A8-48BFF323F040}" dt="2022-05-29T15:17:11.795" v="7314" actId="1076"/>
          <ac:picMkLst>
            <pc:docMk/>
            <pc:sldMk cId="2402547047" sldId="266"/>
            <ac:picMk id="10" creationId="{3FEB745E-7155-1A52-5B94-94CDA90D95DD}"/>
          </ac:picMkLst>
        </pc:picChg>
        <pc:picChg chg="add del mod">
          <ac:chgData name="Ольга Платонова" userId="b7a68a3ec46e1b54" providerId="LiveId" clId="{1F07ACF5-96D4-4BB6-B0A8-48BFF323F040}" dt="2022-05-27T23:08:10.986" v="4211" actId="478"/>
          <ac:picMkLst>
            <pc:docMk/>
            <pc:sldMk cId="2402547047" sldId="266"/>
            <ac:picMk id="11" creationId="{35EB8F00-4603-F685-1BBF-1EA5425FB663}"/>
          </ac:picMkLst>
        </pc:picChg>
        <pc:picChg chg="add del mod">
          <ac:chgData name="Ольга Платонова" userId="b7a68a3ec46e1b54" providerId="LiveId" clId="{1F07ACF5-96D4-4BB6-B0A8-48BFF323F040}" dt="2022-05-29T12:47:40.599" v="5849" actId="478"/>
          <ac:picMkLst>
            <pc:docMk/>
            <pc:sldMk cId="2402547047" sldId="266"/>
            <ac:picMk id="11" creationId="{4C7CD8B2-DF60-A74B-2A19-3F2754E86297}"/>
          </ac:picMkLst>
        </pc:picChg>
        <pc:picChg chg="add del mod">
          <ac:chgData name="Ольга Платонова" userId="b7a68a3ec46e1b54" providerId="LiveId" clId="{1F07ACF5-96D4-4BB6-B0A8-48BFF323F040}" dt="2022-05-27T21:33:27.686" v="4056" actId="478"/>
          <ac:picMkLst>
            <pc:docMk/>
            <pc:sldMk cId="2402547047" sldId="266"/>
            <ac:picMk id="12" creationId="{9CEB407D-9E51-BBF1-2E0E-3B5485ECE3CE}"/>
          </ac:picMkLst>
        </pc:picChg>
        <pc:picChg chg="add del mod">
          <ac:chgData name="Ольга Платонова" userId="b7a68a3ec46e1b54" providerId="LiveId" clId="{1F07ACF5-96D4-4BB6-B0A8-48BFF323F040}" dt="2022-05-29T12:50:51.435" v="5866" actId="478"/>
          <ac:picMkLst>
            <pc:docMk/>
            <pc:sldMk cId="2402547047" sldId="266"/>
            <ac:picMk id="13" creationId="{DF520CA0-53D5-64FC-FC98-1BBE1D5381DB}"/>
          </ac:picMkLst>
        </pc:picChg>
        <pc:picChg chg="add del mod">
          <ac:chgData name="Ольга Платонова" userId="b7a68a3ec46e1b54" providerId="LiveId" clId="{1F07ACF5-96D4-4BB6-B0A8-48BFF323F040}" dt="2022-05-29T15:13:44.310" v="7289" actId="478"/>
          <ac:picMkLst>
            <pc:docMk/>
            <pc:sldMk cId="2402547047" sldId="266"/>
            <ac:picMk id="15" creationId="{4681BC7B-53BD-AC7F-C6EE-D94E5D66820F}"/>
          </ac:picMkLst>
        </pc:picChg>
        <pc:cxnChg chg="add del mod">
          <ac:chgData name="Ольга Платонова" userId="b7a68a3ec46e1b54" providerId="LiveId" clId="{1F07ACF5-96D4-4BB6-B0A8-48BFF323F040}" dt="2022-05-27T21:33:31.344" v="4059" actId="478"/>
          <ac:cxnSpMkLst>
            <pc:docMk/>
            <pc:sldMk cId="2402547047" sldId="266"/>
            <ac:cxnSpMk id="14" creationId="{8BF3890D-A7B0-CF9B-0C21-7A7B8BCE8E85}"/>
          </ac:cxnSpMkLst>
        </pc:cxnChg>
        <pc:cxnChg chg="add del mod">
          <ac:chgData name="Ольга Платонова" userId="b7a68a3ec46e1b54" providerId="LiveId" clId="{1F07ACF5-96D4-4BB6-B0A8-48BFF323F040}" dt="2022-05-29T15:05:39.041" v="7288" actId="478"/>
          <ac:cxnSpMkLst>
            <pc:docMk/>
            <pc:sldMk cId="2402547047" sldId="266"/>
            <ac:cxnSpMk id="17" creationId="{328C179F-D6E3-71A3-B181-F29BE69A2418}"/>
          </ac:cxnSpMkLst>
        </pc:cxnChg>
      </pc:sldChg>
      <pc:sldChg chg="addSp delSp modSp mod addCm">
        <pc:chgData name="Ольга Платонова" userId="b7a68a3ec46e1b54" providerId="LiveId" clId="{1F07ACF5-96D4-4BB6-B0A8-48BFF323F040}" dt="2022-05-29T14:02:02.203" v="6982"/>
        <pc:sldMkLst>
          <pc:docMk/>
          <pc:sldMk cId="2523793028" sldId="267"/>
        </pc:sldMkLst>
        <pc:spChg chg="mod">
          <ac:chgData name="Ольга Платонова" userId="b7a68a3ec46e1b54" providerId="LiveId" clId="{1F07ACF5-96D4-4BB6-B0A8-48BFF323F040}" dt="2022-05-29T13:26:42.192" v="6363" actId="20577"/>
          <ac:spMkLst>
            <pc:docMk/>
            <pc:sldMk cId="2523793028" sldId="267"/>
            <ac:spMk id="2" creationId="{30505BF2-F2EA-7304-42D9-E0BF2AB2CE95}"/>
          </ac:spMkLst>
        </pc:spChg>
        <pc:spChg chg="mod">
          <ac:chgData name="Ольга Платонова" userId="b7a68a3ec46e1b54" providerId="LiveId" clId="{1F07ACF5-96D4-4BB6-B0A8-48BFF323F040}" dt="2022-05-26T18:53:22.618" v="993" actId="403"/>
          <ac:spMkLst>
            <pc:docMk/>
            <pc:sldMk cId="2523793028" sldId="267"/>
            <ac:spMk id="4" creationId="{98046C4B-34C3-148D-1730-53705A1E856F}"/>
          </ac:spMkLst>
        </pc:spChg>
        <pc:spChg chg="add mod">
          <ac:chgData name="Ольга Платонова" userId="b7a68a3ec46e1b54" providerId="LiveId" clId="{1F07ACF5-96D4-4BB6-B0A8-48BFF323F040}" dt="2022-05-29T13:26:01.830" v="6351" actId="1076"/>
          <ac:spMkLst>
            <pc:docMk/>
            <pc:sldMk cId="2523793028" sldId="267"/>
            <ac:spMk id="6" creationId="{841A3843-FCC6-6434-4328-538236790DF0}"/>
          </ac:spMkLst>
        </pc:spChg>
        <pc:spChg chg="add del mod">
          <ac:chgData name="Ольга Платонова" userId="b7a68a3ec46e1b54" providerId="LiveId" clId="{1F07ACF5-96D4-4BB6-B0A8-48BFF323F040}" dt="2022-05-27T19:07:44.409" v="2743" actId="478"/>
          <ac:spMkLst>
            <pc:docMk/>
            <pc:sldMk cId="2523793028" sldId="267"/>
            <ac:spMk id="7" creationId="{3370C315-62A7-7D88-7419-DBAAA7EACBCD}"/>
          </ac:spMkLst>
        </pc:spChg>
        <pc:spChg chg="add del mod">
          <ac:chgData name="Ольга Платонова" userId="b7a68a3ec46e1b54" providerId="LiveId" clId="{1F07ACF5-96D4-4BB6-B0A8-48BFF323F040}" dt="2022-05-28T22:40:44.269" v="4855" actId="478"/>
          <ac:spMkLst>
            <pc:docMk/>
            <pc:sldMk cId="2523793028" sldId="267"/>
            <ac:spMk id="8" creationId="{4C010AE0-A05C-7E18-16A5-F2D686212F65}"/>
          </ac:spMkLst>
        </pc:spChg>
        <pc:graphicFrameChg chg="mod">
          <ac:chgData name="Ольга Платонова" userId="b7a68a3ec46e1b54" providerId="LiveId" clId="{1F07ACF5-96D4-4BB6-B0A8-48BFF323F040}" dt="2022-05-28T22:44:44.017" v="4966" actId="20577"/>
          <ac:graphicFrameMkLst>
            <pc:docMk/>
            <pc:sldMk cId="2523793028" sldId="267"/>
            <ac:graphicFrameMk id="5" creationId="{95A65DD9-1CAC-4A94-E8D3-61676FE2B0A4}"/>
          </ac:graphicFrameMkLst>
        </pc:graphicFrameChg>
      </pc:sldChg>
      <pc:sldChg chg="addSp delSp modSp mod addCm">
        <pc:chgData name="Ольга Платонова" userId="b7a68a3ec46e1b54" providerId="LiveId" clId="{1F07ACF5-96D4-4BB6-B0A8-48BFF323F040}" dt="2022-05-29T14:01:08.215" v="6981"/>
        <pc:sldMkLst>
          <pc:docMk/>
          <pc:sldMk cId="60974364" sldId="268"/>
        </pc:sldMkLst>
        <pc:spChg chg="mod">
          <ac:chgData name="Ольга Платонова" userId="b7a68a3ec46e1b54" providerId="LiveId" clId="{1F07ACF5-96D4-4BB6-B0A8-48BFF323F040}" dt="2022-05-28T22:46:30.978" v="5011" actId="20577"/>
          <ac:spMkLst>
            <pc:docMk/>
            <pc:sldMk cId="60974364" sldId="268"/>
            <ac:spMk id="2" creationId="{4C78D7F3-9124-6A66-4328-E2A1C351120A}"/>
          </ac:spMkLst>
        </pc:spChg>
        <pc:spChg chg="del">
          <ac:chgData name="Ольга Платонова" userId="b7a68a3ec46e1b54" providerId="LiveId" clId="{1F07ACF5-96D4-4BB6-B0A8-48BFF323F040}" dt="2022-05-26T19:48:11.732" v="1398" actId="478"/>
          <ac:spMkLst>
            <pc:docMk/>
            <pc:sldMk cId="60974364" sldId="268"/>
            <ac:spMk id="3" creationId="{C0E16824-5E25-37AB-DED0-961B0577D3C1}"/>
          </ac:spMkLst>
        </pc:spChg>
        <pc:spChg chg="mod">
          <ac:chgData name="Ольга Платонова" userId="b7a68a3ec46e1b54" providerId="LiveId" clId="{1F07ACF5-96D4-4BB6-B0A8-48BFF323F040}" dt="2022-05-26T18:53:28.842" v="997" actId="403"/>
          <ac:spMkLst>
            <pc:docMk/>
            <pc:sldMk cId="60974364" sldId="268"/>
            <ac:spMk id="4" creationId="{1DFEFE13-CFA3-FB79-36C8-6E9A56E8A614}"/>
          </ac:spMkLst>
        </pc:spChg>
        <pc:spChg chg="add mod">
          <ac:chgData name="Ольга Платонова" userId="b7a68a3ec46e1b54" providerId="LiveId" clId="{1F07ACF5-96D4-4BB6-B0A8-48BFF323F040}" dt="2022-05-29T13:28:26.805" v="6392" actId="1076"/>
          <ac:spMkLst>
            <pc:docMk/>
            <pc:sldMk cId="60974364" sldId="268"/>
            <ac:spMk id="7" creationId="{83653DF7-8A99-3665-B061-487A9119DB45}"/>
          </ac:spMkLst>
        </pc:spChg>
        <pc:graphicFrameChg chg="mod">
          <ac:chgData name="Ольга Платонова" userId="b7a68a3ec46e1b54" providerId="LiveId" clId="{1F07ACF5-96D4-4BB6-B0A8-48BFF323F040}" dt="2022-05-29T13:53:05.065" v="6855"/>
          <ac:graphicFrameMkLst>
            <pc:docMk/>
            <pc:sldMk cId="60974364" sldId="268"/>
            <ac:graphicFrameMk id="5" creationId="{EBE3C923-F928-7B57-C79F-7A333B40D695}"/>
          </ac:graphicFrameMkLst>
        </pc:graphicFrameChg>
      </pc:sldChg>
      <pc:sldChg chg="addSp modSp mod addCm">
        <pc:chgData name="Ольга Платонова" userId="b7a68a3ec46e1b54" providerId="LiveId" clId="{1F07ACF5-96D4-4BB6-B0A8-48BFF323F040}" dt="2022-05-29T13:59:48.469" v="6980"/>
        <pc:sldMkLst>
          <pc:docMk/>
          <pc:sldMk cId="249996658" sldId="269"/>
        </pc:sldMkLst>
        <pc:spChg chg="mod">
          <ac:chgData name="Ольга Платонова" userId="b7a68a3ec46e1b54" providerId="LiveId" clId="{1F07ACF5-96D4-4BB6-B0A8-48BFF323F040}" dt="2022-05-28T22:35:19.994" v="4792" actId="20577"/>
          <ac:spMkLst>
            <pc:docMk/>
            <pc:sldMk cId="249996658" sldId="269"/>
            <ac:spMk id="2" creationId="{9532C2C3-E4BE-163C-72F9-D9CAD045A947}"/>
          </ac:spMkLst>
        </pc:spChg>
        <pc:spChg chg="mod">
          <ac:chgData name="Ольга Платонова" userId="b7a68a3ec46e1b54" providerId="LiveId" clId="{1F07ACF5-96D4-4BB6-B0A8-48BFF323F040}" dt="2022-05-26T18:54:47.011" v="1015" actId="403"/>
          <ac:spMkLst>
            <pc:docMk/>
            <pc:sldMk cId="249996658" sldId="269"/>
            <ac:spMk id="4" creationId="{E44336FF-BC33-7F78-9784-D11B5478C01B}"/>
          </ac:spMkLst>
        </pc:spChg>
        <pc:spChg chg="add mod">
          <ac:chgData name="Ольга Платонова" userId="b7a68a3ec46e1b54" providerId="LiveId" clId="{1F07ACF5-96D4-4BB6-B0A8-48BFF323F040}" dt="2022-05-29T13:57:54.767" v="6979" actId="20577"/>
          <ac:spMkLst>
            <pc:docMk/>
            <pc:sldMk cId="249996658" sldId="269"/>
            <ac:spMk id="6" creationId="{CAA3A705-E47D-C243-26D0-987134F29618}"/>
          </ac:spMkLst>
        </pc:spChg>
        <pc:graphicFrameChg chg="mod modGraphic">
          <ac:chgData name="Ольга Платонова" userId="b7a68a3ec46e1b54" providerId="LiveId" clId="{1F07ACF5-96D4-4BB6-B0A8-48BFF323F040}" dt="2022-05-29T13:55:11.651" v="6913" actId="1076"/>
          <ac:graphicFrameMkLst>
            <pc:docMk/>
            <pc:sldMk cId="249996658" sldId="269"/>
            <ac:graphicFrameMk id="5" creationId="{3A77AE66-D4B3-9651-BDDA-11203D4C2BF2}"/>
          </ac:graphicFrameMkLst>
        </pc:graphicFrameChg>
      </pc:sldChg>
      <pc:sldChg chg="addSp delSp modSp mod">
        <pc:chgData name="Ольга Платонова" userId="b7a68a3ec46e1b54" providerId="LiveId" clId="{1F07ACF5-96D4-4BB6-B0A8-48BFF323F040}" dt="2022-05-28T23:17:03.160" v="5284" actId="20577"/>
        <pc:sldMkLst>
          <pc:docMk/>
          <pc:sldMk cId="303095163" sldId="270"/>
        </pc:sldMkLst>
        <pc:spChg chg="mod">
          <ac:chgData name="Ольга Платонова" userId="b7a68a3ec46e1b54" providerId="LiveId" clId="{1F07ACF5-96D4-4BB6-B0A8-48BFF323F040}" dt="2022-05-26T20:36:06.904" v="1449" actId="2711"/>
          <ac:spMkLst>
            <pc:docMk/>
            <pc:sldMk cId="303095163" sldId="270"/>
            <ac:spMk id="2" creationId="{1D36A2B7-D852-C543-6D37-420E736F51A9}"/>
          </ac:spMkLst>
        </pc:spChg>
        <pc:spChg chg="mod">
          <ac:chgData name="Ольга Платонова" userId="b7a68a3ec46e1b54" providerId="LiveId" clId="{1F07ACF5-96D4-4BB6-B0A8-48BFF323F040}" dt="2022-05-28T23:17:03.160" v="5284" actId="20577"/>
          <ac:spMkLst>
            <pc:docMk/>
            <pc:sldMk cId="303095163" sldId="270"/>
            <ac:spMk id="3" creationId="{41F6EEFA-EC25-8EE4-A90E-5B607A704E5A}"/>
          </ac:spMkLst>
        </pc:spChg>
        <pc:spChg chg="mod">
          <ac:chgData name="Ольга Платонова" userId="b7a68a3ec46e1b54" providerId="LiveId" clId="{1F07ACF5-96D4-4BB6-B0A8-48BFF323F040}" dt="2022-05-26T18:54:39.360" v="1011" actId="403"/>
          <ac:spMkLst>
            <pc:docMk/>
            <pc:sldMk cId="303095163" sldId="270"/>
            <ac:spMk id="4" creationId="{7B36AD4C-CEF1-8305-1FE2-6761C70C9193}"/>
          </ac:spMkLst>
        </pc:spChg>
        <pc:spChg chg="add mod">
          <ac:chgData name="Ольга Платонова" userId="b7a68a3ec46e1b54" providerId="LiveId" clId="{1F07ACF5-96D4-4BB6-B0A8-48BFF323F040}" dt="2022-05-26T22:06:38.900" v="1929" actId="2"/>
          <ac:spMkLst>
            <pc:docMk/>
            <pc:sldMk cId="303095163" sldId="270"/>
            <ac:spMk id="6" creationId="{FBF91DF1-CFD0-DBDA-7850-6C58D17F8C53}"/>
          </ac:spMkLst>
        </pc:spChg>
        <pc:spChg chg="add del mod">
          <ac:chgData name="Ольга Платонова" userId="b7a68a3ec46e1b54" providerId="LiveId" clId="{1F07ACF5-96D4-4BB6-B0A8-48BFF323F040}" dt="2022-05-27T19:21:21.697" v="3010" actId="478"/>
          <ac:spMkLst>
            <pc:docMk/>
            <pc:sldMk cId="303095163" sldId="270"/>
            <ac:spMk id="8" creationId="{3769DCA8-E747-35F1-1DB0-4332AE0F59BB}"/>
          </ac:spMkLst>
        </pc:spChg>
      </pc:sldChg>
      <pc:sldChg chg="modSp mod">
        <pc:chgData name="Ольга Платонова" userId="b7a68a3ec46e1b54" providerId="LiveId" clId="{1F07ACF5-96D4-4BB6-B0A8-48BFF323F040}" dt="2022-05-28T22:33:47.330" v="4717" actId="20577"/>
        <pc:sldMkLst>
          <pc:docMk/>
          <pc:sldMk cId="1859900911" sldId="271"/>
        </pc:sldMkLst>
        <pc:spChg chg="mod">
          <ac:chgData name="Ольга Платонова" userId="b7a68a3ec46e1b54" providerId="LiveId" clId="{1F07ACF5-96D4-4BB6-B0A8-48BFF323F040}" dt="2022-05-26T20:46:56.982" v="1614" actId="2711"/>
          <ac:spMkLst>
            <pc:docMk/>
            <pc:sldMk cId="1859900911" sldId="271"/>
            <ac:spMk id="2" creationId="{A49FDCF9-33F6-9A58-163D-3B9793758077}"/>
          </ac:spMkLst>
        </pc:spChg>
        <pc:spChg chg="mod">
          <ac:chgData name="Ольга Платонова" userId="b7a68a3ec46e1b54" providerId="LiveId" clId="{1F07ACF5-96D4-4BB6-B0A8-48BFF323F040}" dt="2022-05-28T22:33:47.330" v="4717" actId="20577"/>
          <ac:spMkLst>
            <pc:docMk/>
            <pc:sldMk cId="1859900911" sldId="271"/>
            <ac:spMk id="3" creationId="{50A45DFC-5C05-BD2C-A832-FB0FB2A944F4}"/>
          </ac:spMkLst>
        </pc:spChg>
        <pc:spChg chg="mod">
          <ac:chgData name="Ольга Платонова" userId="b7a68a3ec46e1b54" providerId="LiveId" clId="{1F07ACF5-96D4-4BB6-B0A8-48BFF323F040}" dt="2022-05-26T18:54:32.515" v="1007" actId="403"/>
          <ac:spMkLst>
            <pc:docMk/>
            <pc:sldMk cId="1859900911" sldId="271"/>
            <ac:spMk id="4" creationId="{BC21034C-333E-7EA2-09FA-D525BF192B74}"/>
          </ac:spMkLst>
        </pc:spChg>
      </pc:sldChg>
      <pc:sldChg chg="addSp delSp modSp add del mod delCm modCm">
        <pc:chgData name="Ольга Платонова" userId="b7a68a3ec46e1b54" providerId="LiveId" clId="{1F07ACF5-96D4-4BB6-B0A8-48BFF323F040}" dt="2022-05-28T19:52:46.688" v="4270" actId="47"/>
        <pc:sldMkLst>
          <pc:docMk/>
          <pc:sldMk cId="612401859" sldId="272"/>
        </pc:sldMkLst>
        <pc:spChg chg="mod">
          <ac:chgData name="Ольга Платонова" userId="b7a68a3ec46e1b54" providerId="LiveId" clId="{1F07ACF5-96D4-4BB6-B0A8-48BFF323F040}" dt="2022-05-26T16:43:41.433" v="485" actId="20577"/>
          <ac:spMkLst>
            <pc:docMk/>
            <pc:sldMk cId="612401859" sldId="272"/>
            <ac:spMk id="2" creationId="{00000000-0000-0000-0000-000000000000}"/>
          </ac:spMkLst>
        </pc:spChg>
        <pc:spChg chg="add del mod">
          <ac:chgData name="Ольга Платонова" userId="b7a68a3ec46e1b54" providerId="LiveId" clId="{1F07ACF5-96D4-4BB6-B0A8-48BFF323F040}" dt="2022-05-26T16:43:56.748" v="488" actId="478"/>
          <ac:spMkLst>
            <pc:docMk/>
            <pc:sldMk cId="612401859" sldId="272"/>
            <ac:spMk id="6" creationId="{5DA579B4-9F9E-0BA7-26C2-17A6E855ED11}"/>
          </ac:spMkLst>
        </pc:spChg>
        <pc:spChg chg="del">
          <ac:chgData name="Ольга Платонова" userId="b7a68a3ec46e1b54" providerId="LiveId" clId="{1F07ACF5-96D4-4BB6-B0A8-48BFF323F040}" dt="2022-05-26T16:43:58.989" v="489" actId="478"/>
          <ac:spMkLst>
            <pc:docMk/>
            <pc:sldMk cId="612401859" sldId="272"/>
            <ac:spMk id="7" creationId="{75ADA113-DC39-6365-BA19-1217069D81E3}"/>
          </ac:spMkLst>
        </pc:spChg>
        <pc:spChg chg="add del mod">
          <ac:chgData name="Ольга Платонова" userId="b7a68a3ec46e1b54" providerId="LiveId" clId="{1F07ACF5-96D4-4BB6-B0A8-48BFF323F040}" dt="2022-05-27T17:52:25.374" v="2301"/>
          <ac:spMkLst>
            <pc:docMk/>
            <pc:sldMk cId="612401859" sldId="272"/>
            <ac:spMk id="8" creationId="{4461832A-C532-3724-CE35-B34006395F7F}"/>
          </ac:spMkLst>
        </pc:spChg>
        <pc:spChg chg="add del">
          <ac:chgData name="Ольга Платонова" userId="b7a68a3ec46e1b54" providerId="LiveId" clId="{1F07ACF5-96D4-4BB6-B0A8-48BFF323F040}" dt="2022-05-26T16:44:23.394" v="494" actId="22"/>
          <ac:spMkLst>
            <pc:docMk/>
            <pc:sldMk cId="612401859" sldId="272"/>
            <ac:spMk id="10" creationId="{9417DCC0-1BB7-2A9C-3A3E-F78B567E0438}"/>
          </ac:spMkLst>
        </pc:spChg>
        <pc:spChg chg="del">
          <ac:chgData name="Ольга Платонова" userId="b7a68a3ec46e1b54" providerId="LiveId" clId="{1F07ACF5-96D4-4BB6-B0A8-48BFF323F040}" dt="2022-05-26T16:44:00.246" v="490" actId="478"/>
          <ac:spMkLst>
            <pc:docMk/>
            <pc:sldMk cId="612401859" sldId="272"/>
            <ac:spMk id="11" creationId="{CC44C7D7-5CF8-B4B0-413C-EE04B11C1BFE}"/>
          </ac:spMkLst>
        </pc:spChg>
        <pc:spChg chg="add del mod">
          <ac:chgData name="Ольга Платонова" userId="b7a68a3ec46e1b54" providerId="LiveId" clId="{1F07ACF5-96D4-4BB6-B0A8-48BFF323F040}" dt="2022-05-26T16:55:20.556" v="616" actId="478"/>
          <ac:spMkLst>
            <pc:docMk/>
            <pc:sldMk cId="612401859" sldId="272"/>
            <ac:spMk id="13" creationId="{3458F0EB-DE85-4C9B-D93E-68728FD3E221}"/>
          </ac:spMkLst>
        </pc:spChg>
        <pc:spChg chg="add del mod">
          <ac:chgData name="Ольга Платонова" userId="b7a68a3ec46e1b54" providerId="LiveId" clId="{1F07ACF5-96D4-4BB6-B0A8-48BFF323F040}" dt="2022-05-28T19:52:24.796" v="4265" actId="478"/>
          <ac:spMkLst>
            <pc:docMk/>
            <pc:sldMk cId="612401859" sldId="272"/>
            <ac:spMk id="15" creationId="{E667541D-299D-41CF-3769-143D6E9120DA}"/>
          </ac:spMkLst>
        </pc:spChg>
        <pc:spChg chg="add del mod">
          <ac:chgData name="Ольга Платонова" userId="b7a68a3ec46e1b54" providerId="LiveId" clId="{1F07ACF5-96D4-4BB6-B0A8-48BFF323F040}" dt="2022-05-28T19:52:26.750" v="4266" actId="478"/>
          <ac:spMkLst>
            <pc:docMk/>
            <pc:sldMk cId="612401859" sldId="272"/>
            <ac:spMk id="16" creationId="{F41FA174-3753-2090-6794-E33199A1DF5B}"/>
          </ac:spMkLst>
        </pc:spChg>
        <pc:graphicFrameChg chg="del">
          <ac:chgData name="Ольга Платонова" userId="b7a68a3ec46e1b54" providerId="LiveId" clId="{1F07ACF5-96D4-4BB6-B0A8-48BFF323F040}" dt="2022-05-26T16:43:51.051" v="487" actId="478"/>
          <ac:graphicFrameMkLst>
            <pc:docMk/>
            <pc:sldMk cId="612401859" sldId="272"/>
            <ac:graphicFrameMk id="5" creationId="{00000000-0000-0000-0000-000000000000}"/>
          </ac:graphicFrameMkLst>
        </pc:graphicFrameChg>
        <pc:graphicFrameChg chg="add mod modGraphic">
          <ac:chgData name="Ольга Платонова" userId="b7a68a3ec46e1b54" providerId="LiveId" clId="{1F07ACF5-96D4-4BB6-B0A8-48BFF323F040}" dt="2022-05-27T17:58:25.377" v="2358" actId="1076"/>
          <ac:graphicFrameMkLst>
            <pc:docMk/>
            <pc:sldMk cId="612401859" sldId="272"/>
            <ac:graphicFrameMk id="9" creationId="{760CD65D-A072-B8A1-B0E7-A274661AF3DE}"/>
          </ac:graphicFrameMkLst>
        </pc:graphicFrameChg>
      </pc:sldChg>
      <pc:sldChg chg="add del">
        <pc:chgData name="Ольга Платонова" userId="b7a68a3ec46e1b54" providerId="LiveId" clId="{1F07ACF5-96D4-4BB6-B0A8-48BFF323F040}" dt="2022-05-26T16:35:28.487" v="319" actId="47"/>
        <pc:sldMkLst>
          <pc:docMk/>
          <pc:sldMk cId="1024388224" sldId="272"/>
        </pc:sldMkLst>
      </pc:sldChg>
      <pc:sldChg chg="new del">
        <pc:chgData name="Ольга Платонова" userId="b7a68a3ec46e1b54" providerId="LiveId" clId="{1F07ACF5-96D4-4BB6-B0A8-48BFF323F040}" dt="2022-05-26T15:38:13.667" v="225" actId="47"/>
        <pc:sldMkLst>
          <pc:docMk/>
          <pc:sldMk cId="2846990305" sldId="272"/>
        </pc:sldMkLst>
      </pc:sldChg>
      <pc:sldChg chg="addSp delSp modSp add mod addCm modCm">
        <pc:chgData name="Ольга Платонова" userId="b7a68a3ec46e1b54" providerId="LiveId" clId="{1F07ACF5-96D4-4BB6-B0A8-48BFF323F040}" dt="2022-05-29T14:59:26.165" v="7275" actId="1076"/>
        <pc:sldMkLst>
          <pc:docMk/>
          <pc:sldMk cId="3515134166" sldId="273"/>
        </pc:sldMkLst>
        <pc:spChg chg="mod">
          <ac:chgData name="Ольга Платонова" userId="b7a68a3ec46e1b54" providerId="LiveId" clId="{1F07ACF5-96D4-4BB6-B0A8-48BFF323F040}" dt="2022-05-27T18:17:49.038" v="2585"/>
          <ac:spMkLst>
            <pc:docMk/>
            <pc:sldMk cId="3515134166" sldId="273"/>
            <ac:spMk id="2" creationId="{00000000-0000-0000-0000-000000000000}"/>
          </ac:spMkLst>
        </pc:spChg>
        <pc:spChg chg="del">
          <ac:chgData name="Ольга Платонова" userId="b7a68a3ec46e1b54" providerId="LiveId" clId="{1F07ACF5-96D4-4BB6-B0A8-48BFF323F040}" dt="2022-05-26T18:58:34.964" v="1018" actId="478"/>
          <ac:spMkLst>
            <pc:docMk/>
            <pc:sldMk cId="3515134166" sldId="273"/>
            <ac:spMk id="7" creationId="{00000000-0000-0000-0000-000000000000}"/>
          </ac:spMkLst>
        </pc:spChg>
        <pc:picChg chg="add mod">
          <ac:chgData name="Ольга Платонова" userId="b7a68a3ec46e1b54" providerId="LiveId" clId="{1F07ACF5-96D4-4BB6-B0A8-48BFF323F040}" dt="2022-05-29T14:59:26.165" v="7275" actId="1076"/>
          <ac:picMkLst>
            <pc:docMk/>
            <pc:sldMk cId="3515134166" sldId="273"/>
            <ac:picMk id="5" creationId="{DF4EA37F-5816-6921-7401-E900B8B2D2BA}"/>
          </ac:picMkLst>
        </pc:picChg>
        <pc:picChg chg="add del mod">
          <ac:chgData name="Ольга Платонова" userId="b7a68a3ec46e1b54" providerId="LiveId" clId="{1F07ACF5-96D4-4BB6-B0A8-48BFF323F040}" dt="2022-05-29T11:38:57.867" v="5375" actId="478"/>
          <ac:picMkLst>
            <pc:docMk/>
            <pc:sldMk cId="3515134166" sldId="273"/>
            <ac:picMk id="5" creationId="{F2075A1D-F396-56A4-4A00-E53233D34D5C}"/>
          </ac:picMkLst>
        </pc:picChg>
        <pc:picChg chg="add del mod">
          <ac:chgData name="Ольга Платонова" userId="b7a68a3ec46e1b54" providerId="LiveId" clId="{1F07ACF5-96D4-4BB6-B0A8-48BFF323F040}" dt="2022-05-29T14:59:06.939" v="7270" actId="478"/>
          <ac:picMkLst>
            <pc:docMk/>
            <pc:sldMk cId="3515134166" sldId="273"/>
            <ac:picMk id="6" creationId="{664DC917-BC29-DC37-4282-4674635B2E30}"/>
          </ac:picMkLst>
        </pc:picChg>
        <pc:picChg chg="add del mod">
          <ac:chgData name="Ольга Платонова" userId="b7a68a3ec46e1b54" providerId="LiveId" clId="{1F07ACF5-96D4-4BB6-B0A8-48BFF323F040}" dt="2022-05-29T00:41:26.290" v="5363" actId="478"/>
          <ac:picMkLst>
            <pc:docMk/>
            <pc:sldMk cId="3515134166" sldId="273"/>
            <ac:picMk id="6" creationId="{8252D084-9FBF-C0CD-6906-61B429838B10}"/>
          </ac:picMkLst>
        </pc:picChg>
        <pc:picChg chg="del">
          <ac:chgData name="Ольга Платонова" userId="b7a68a3ec46e1b54" providerId="LiveId" clId="{1F07ACF5-96D4-4BB6-B0A8-48BFF323F040}" dt="2022-05-26T18:58:32.917" v="1017" actId="478"/>
          <ac:picMkLst>
            <pc:docMk/>
            <pc:sldMk cId="3515134166" sldId="273"/>
            <ac:picMk id="12" creationId="{00000000-0000-0000-0000-000000000000}"/>
          </ac:picMkLst>
        </pc:picChg>
      </pc:sldChg>
      <pc:sldChg chg="modSp new del mod">
        <pc:chgData name="Ольга Платонова" userId="b7a68a3ec46e1b54" providerId="LiveId" clId="{1F07ACF5-96D4-4BB6-B0A8-48BFF323F040}" dt="2022-05-26T19:27:51.194" v="1276" actId="47"/>
        <pc:sldMkLst>
          <pc:docMk/>
          <pc:sldMk cId="2608277346" sldId="274"/>
        </pc:sldMkLst>
        <pc:spChg chg="mod">
          <ac:chgData name="Ольга Платонова" userId="b7a68a3ec46e1b54" providerId="LiveId" clId="{1F07ACF5-96D4-4BB6-B0A8-48BFF323F040}" dt="2022-05-26T19:27:48.614" v="1275" actId="20577"/>
          <ac:spMkLst>
            <pc:docMk/>
            <pc:sldMk cId="2608277346" sldId="274"/>
            <ac:spMk id="2" creationId="{C2E85ED1-CAE4-8A1F-6AF1-0DAF72C908A8}"/>
          </ac:spMkLst>
        </pc:spChg>
      </pc:sldChg>
      <pc:sldChg chg="addSp delSp modSp add mod addCm">
        <pc:chgData name="Ольга Платонова" userId="b7a68a3ec46e1b54" providerId="LiveId" clId="{1F07ACF5-96D4-4BB6-B0A8-48BFF323F040}" dt="2022-05-29T14:02:53.220" v="6983"/>
        <pc:sldMkLst>
          <pc:docMk/>
          <pc:sldMk cId="2983278968" sldId="274"/>
        </pc:sldMkLst>
        <pc:spChg chg="mod">
          <ac:chgData name="Ольга Платонова" userId="b7a68a3ec46e1b54" providerId="LiveId" clId="{1F07ACF5-96D4-4BB6-B0A8-48BFF323F040}" dt="2022-05-29T13:52:33.012" v="6853" actId="20577"/>
          <ac:spMkLst>
            <pc:docMk/>
            <pc:sldMk cId="2983278968" sldId="274"/>
            <ac:spMk id="2" creationId="{00000000-0000-0000-0000-000000000000}"/>
          </ac:spMkLst>
        </pc:spChg>
        <pc:spChg chg="del mod">
          <ac:chgData name="Ольга Платонова" userId="b7a68a3ec46e1b54" providerId="LiveId" clId="{1F07ACF5-96D4-4BB6-B0A8-48BFF323F040}" dt="2022-05-26T19:28:17.861" v="1309" actId="478"/>
          <ac:spMkLst>
            <pc:docMk/>
            <pc:sldMk cId="2983278968" sldId="274"/>
            <ac:spMk id="9" creationId="{1FE68D13-743F-F616-0442-FAF37F19E36B}"/>
          </ac:spMkLst>
        </pc:spChg>
        <pc:spChg chg="del">
          <ac:chgData name="Ольга Платонова" userId="b7a68a3ec46e1b54" providerId="LiveId" clId="{1F07ACF5-96D4-4BB6-B0A8-48BFF323F040}" dt="2022-05-26T19:28:16.690" v="1308" actId="478"/>
          <ac:spMkLst>
            <pc:docMk/>
            <pc:sldMk cId="2983278968" sldId="274"/>
            <ac:spMk id="10" creationId="{E47E263C-1F3B-9416-3057-6B5C3CF0FB10}"/>
          </ac:spMkLst>
        </pc:spChg>
        <pc:spChg chg="add mod">
          <ac:chgData name="Ольга Платонова" userId="b7a68a3ec46e1b54" providerId="LiveId" clId="{1F07ACF5-96D4-4BB6-B0A8-48BFF323F040}" dt="2022-05-29T13:25:01.583" v="6348" actId="1076"/>
          <ac:spMkLst>
            <pc:docMk/>
            <pc:sldMk cId="2983278968" sldId="274"/>
            <ac:spMk id="11" creationId="{7836B703-A15B-F8DB-7358-B718129E9057}"/>
          </ac:spMkLst>
        </pc:spChg>
        <pc:spChg chg="add del mod">
          <ac:chgData name="Ольга Платонова" userId="b7a68a3ec46e1b54" providerId="LiveId" clId="{1F07ACF5-96D4-4BB6-B0A8-48BFF323F040}" dt="2022-05-29T13:23:55.587" v="6339" actId="478"/>
          <ac:spMkLst>
            <pc:docMk/>
            <pc:sldMk cId="2983278968" sldId="274"/>
            <ac:spMk id="13" creationId="{75C268BE-EBCD-D386-B29A-DA86B97AAF5F}"/>
          </ac:spMkLst>
        </pc:spChg>
        <pc:spChg chg="add del mod">
          <ac:chgData name="Ольга Платонова" userId="b7a68a3ec46e1b54" providerId="LiveId" clId="{1F07ACF5-96D4-4BB6-B0A8-48BFF323F040}" dt="2022-05-27T20:51:44.287" v="4019" actId="478"/>
          <ac:spMkLst>
            <pc:docMk/>
            <pc:sldMk cId="2983278968" sldId="274"/>
            <ac:spMk id="15" creationId="{EE4BDA59-6624-E083-F891-6228D700CBF5}"/>
          </ac:spMkLst>
        </pc:spChg>
        <pc:picChg chg="del">
          <ac:chgData name="Ольга Платонова" userId="b7a68a3ec46e1b54" providerId="LiveId" clId="{1F07ACF5-96D4-4BB6-B0A8-48BFF323F040}" dt="2022-05-26T19:28:11.891" v="1304" actId="478"/>
          <ac:picMkLst>
            <pc:docMk/>
            <pc:sldMk cId="2983278968" sldId="274"/>
            <ac:picMk id="5" creationId="{4D2647A5-E8D1-FA06-87A1-E8C5442D0BD7}"/>
          </ac:picMkLst>
        </pc:picChg>
        <pc:picChg chg="add mod">
          <ac:chgData name="Ольга Платонова" userId="b7a68a3ec46e1b54" providerId="LiveId" clId="{1F07ACF5-96D4-4BB6-B0A8-48BFF323F040}" dt="2022-05-29T13:24:16.267" v="6344" actId="1076"/>
          <ac:picMkLst>
            <pc:docMk/>
            <pc:sldMk cId="2983278968" sldId="274"/>
            <ac:picMk id="5" creationId="{7BE64FE7-1349-A939-5682-F436A45F5782}"/>
          </ac:picMkLst>
        </pc:picChg>
        <pc:picChg chg="del">
          <ac:chgData name="Ольга Платонова" userId="b7a68a3ec46e1b54" providerId="LiveId" clId="{1F07ACF5-96D4-4BB6-B0A8-48BFF323F040}" dt="2022-05-26T19:28:12.953" v="1305" actId="478"/>
          <ac:picMkLst>
            <pc:docMk/>
            <pc:sldMk cId="2983278968" sldId="274"/>
            <ac:picMk id="12" creationId="{9CEB407D-9E51-BBF1-2E0E-3B5485ECE3CE}"/>
          </ac:picMkLst>
        </pc:picChg>
        <pc:cxnChg chg="del">
          <ac:chgData name="Ольга Платонова" userId="b7a68a3ec46e1b54" providerId="LiveId" clId="{1F07ACF5-96D4-4BB6-B0A8-48BFF323F040}" dt="2022-05-26T19:28:14.235" v="1306" actId="478"/>
          <ac:cxnSpMkLst>
            <pc:docMk/>
            <pc:sldMk cId="2983278968" sldId="274"/>
            <ac:cxnSpMk id="14" creationId="{8BF3890D-A7B0-CF9B-0C21-7A7B8BCE8E85}"/>
          </ac:cxnSpMkLst>
        </pc:cxnChg>
      </pc:sldChg>
      <pc:sldChg chg="add del">
        <pc:chgData name="Ольга Платонова" userId="b7a68a3ec46e1b54" providerId="LiveId" clId="{1F07ACF5-96D4-4BB6-B0A8-48BFF323F040}" dt="2022-05-26T19:43:30.794" v="1311"/>
        <pc:sldMkLst>
          <pc:docMk/>
          <pc:sldMk cId="1059064788" sldId="275"/>
        </pc:sldMkLst>
      </pc:sldChg>
      <pc:sldChg chg="addSp delSp modSp add del mod addCm">
        <pc:chgData name="Ольга Платонова" userId="b7a68a3ec46e1b54" providerId="LiveId" clId="{1F07ACF5-96D4-4BB6-B0A8-48BFF323F040}" dt="2022-05-29T14:38:10.943" v="7157" actId="47"/>
        <pc:sldMkLst>
          <pc:docMk/>
          <pc:sldMk cId="1949652332" sldId="275"/>
        </pc:sldMkLst>
        <pc:spChg chg="mod">
          <ac:chgData name="Ольга Платонова" userId="b7a68a3ec46e1b54" providerId="LiveId" clId="{1F07ACF5-96D4-4BB6-B0A8-48BFF323F040}" dt="2022-05-29T14:37:23.712" v="7151" actId="1076"/>
          <ac:spMkLst>
            <pc:docMk/>
            <pc:sldMk cId="1949652332" sldId="275"/>
            <ac:spMk id="2" creationId="{00000000-0000-0000-0000-000000000000}"/>
          </ac:spMkLst>
        </pc:spChg>
        <pc:spChg chg="add del mod">
          <ac:chgData name="Ольга Платонова" userId="b7a68a3ec46e1b54" providerId="LiveId" clId="{1F07ACF5-96D4-4BB6-B0A8-48BFF323F040}" dt="2022-05-29T14:37:42.438" v="7152" actId="478"/>
          <ac:spMkLst>
            <pc:docMk/>
            <pc:sldMk cId="1949652332" sldId="275"/>
            <ac:spMk id="7" creationId="{B6CF6230-B462-482C-8D36-F8159A1416AA}"/>
          </ac:spMkLst>
        </pc:spChg>
        <pc:picChg chg="add del mod">
          <ac:chgData name="Ольга Платонова" userId="b7a68a3ec46e1b54" providerId="LiveId" clId="{1F07ACF5-96D4-4BB6-B0A8-48BFF323F040}" dt="2022-05-27T23:02:02.805" v="4204" actId="478"/>
          <ac:picMkLst>
            <pc:docMk/>
            <pc:sldMk cId="1949652332" sldId="275"/>
            <ac:picMk id="5" creationId="{D612959F-5400-DF6D-6E96-AC48EB5F4F42}"/>
          </ac:picMkLst>
        </pc:picChg>
        <pc:picChg chg="add del mod">
          <ac:chgData name="Ольга Платонова" userId="b7a68a3ec46e1b54" providerId="LiveId" clId="{1F07ACF5-96D4-4BB6-B0A8-48BFF323F040}" dt="2022-05-29T14:37:44.677" v="7153" actId="478"/>
          <ac:picMkLst>
            <pc:docMk/>
            <pc:sldMk cId="1949652332" sldId="275"/>
            <ac:picMk id="6" creationId="{F6ABD845-BADE-374F-7076-CC7BB9408124}"/>
          </ac:picMkLst>
        </pc:picChg>
        <pc:picChg chg="del">
          <ac:chgData name="Ольга Платонова" userId="b7a68a3ec46e1b54" providerId="LiveId" clId="{1F07ACF5-96D4-4BB6-B0A8-48BFF323F040}" dt="2022-05-27T21:47:00.830" v="4093" actId="478"/>
          <ac:picMkLst>
            <pc:docMk/>
            <pc:sldMk cId="1949652332" sldId="275"/>
            <ac:picMk id="11" creationId="{35EB8F00-4603-F685-1BBF-1EA5425FB663}"/>
          </ac:picMkLst>
        </pc:picChg>
      </pc:sldChg>
      <pc:sldChg chg="addSp delSp modSp add del mod modCm">
        <pc:chgData name="Ольга Платонова" userId="b7a68a3ec46e1b54" providerId="LiveId" clId="{1F07ACF5-96D4-4BB6-B0A8-48BFF323F040}" dt="2022-05-29T14:49:08.852" v="7225" actId="47"/>
        <pc:sldMkLst>
          <pc:docMk/>
          <pc:sldMk cId="1023937611" sldId="276"/>
        </pc:sldMkLst>
        <pc:spChg chg="mod">
          <ac:chgData name="Ольга Платонова" userId="b7a68a3ec46e1b54" providerId="LiveId" clId="{1F07ACF5-96D4-4BB6-B0A8-48BFF323F040}" dt="2022-05-29T14:37:53.839" v="7155"/>
          <ac:spMkLst>
            <pc:docMk/>
            <pc:sldMk cId="1023937611" sldId="276"/>
            <ac:spMk id="2" creationId="{00000000-0000-0000-0000-000000000000}"/>
          </ac:spMkLst>
        </pc:spChg>
        <pc:spChg chg="del mod">
          <ac:chgData name="Ольга Платонова" userId="b7a68a3ec46e1b54" providerId="LiveId" clId="{1F07ACF5-96D4-4BB6-B0A8-48BFF323F040}" dt="2022-05-29T14:38:20.655" v="7163" actId="478"/>
          <ac:spMkLst>
            <pc:docMk/>
            <pc:sldMk cId="1023937611" sldId="276"/>
            <ac:spMk id="8" creationId="{D54F2642-CED2-7AA0-A346-6A533FF6792B}"/>
          </ac:spMkLst>
        </pc:spChg>
        <pc:spChg chg="del">
          <ac:chgData name="Ольга Платонова" userId="b7a68a3ec46e1b54" providerId="LiveId" clId="{1F07ACF5-96D4-4BB6-B0A8-48BFF323F040}" dt="2022-05-29T14:38:19.669" v="7162" actId="478"/>
          <ac:spMkLst>
            <pc:docMk/>
            <pc:sldMk cId="1023937611" sldId="276"/>
            <ac:spMk id="9" creationId="{18BA6212-B213-6B23-1A66-0037CE577FF7}"/>
          </ac:spMkLst>
        </pc:spChg>
        <pc:picChg chg="add del mod">
          <ac:chgData name="Ольга Платонова" userId="b7a68a3ec46e1b54" providerId="LiveId" clId="{1F07ACF5-96D4-4BB6-B0A8-48BFF323F040}" dt="2022-05-29T14:43:27.852" v="7178" actId="478"/>
          <ac:picMkLst>
            <pc:docMk/>
            <pc:sldMk cId="1023937611" sldId="276"/>
            <ac:picMk id="5" creationId="{2829C084-F6F7-F224-BAB2-0C6ADE8B2739}"/>
          </ac:picMkLst>
        </pc:picChg>
        <pc:picChg chg="add del mod">
          <ac:chgData name="Ольга Платонова" userId="b7a68a3ec46e1b54" providerId="LiveId" clId="{1F07ACF5-96D4-4BB6-B0A8-48BFF323F040}" dt="2022-05-29T14:43:28.743" v="7179" actId="478"/>
          <ac:picMkLst>
            <pc:docMk/>
            <pc:sldMk cId="1023937611" sldId="276"/>
            <ac:picMk id="7" creationId="{58FCF205-5E9E-6073-298A-32C5B209C82B}"/>
          </ac:picMkLst>
        </pc:picChg>
        <pc:picChg chg="del">
          <ac:chgData name="Ольга Платонова" userId="b7a68a3ec46e1b54" providerId="LiveId" clId="{1F07ACF5-96D4-4BB6-B0A8-48BFF323F040}" dt="2022-05-29T14:38:17.824" v="7160" actId="478"/>
          <ac:picMkLst>
            <pc:docMk/>
            <pc:sldMk cId="1023937611" sldId="276"/>
            <ac:picMk id="10" creationId="{3FEB745E-7155-1A52-5B94-94CDA90D95DD}"/>
          </ac:picMkLst>
        </pc:picChg>
        <pc:picChg chg="add del mod ord">
          <ac:chgData name="Ольга Платонова" userId="b7a68a3ec46e1b54" providerId="LiveId" clId="{1F07ACF5-96D4-4BB6-B0A8-48BFF323F040}" dt="2022-05-29T14:47:10.058" v="7189" actId="478"/>
          <ac:picMkLst>
            <pc:docMk/>
            <pc:sldMk cId="1023937611" sldId="276"/>
            <ac:picMk id="12" creationId="{AEAA0470-D30F-7711-883F-D1AFA75CCC18}"/>
          </ac:picMkLst>
        </pc:picChg>
        <pc:picChg chg="add mod">
          <ac:chgData name="Ольга Платонова" userId="b7a68a3ec46e1b54" providerId="LiveId" clId="{1F07ACF5-96D4-4BB6-B0A8-48BFF323F040}" dt="2022-05-29T14:47:55.006" v="7209" actId="1076"/>
          <ac:picMkLst>
            <pc:docMk/>
            <pc:sldMk cId="1023937611" sldId="276"/>
            <ac:picMk id="14" creationId="{B9FAD057-266F-2A4E-36DB-795BDAFBCE3C}"/>
          </ac:picMkLst>
        </pc:picChg>
        <pc:picChg chg="del">
          <ac:chgData name="Ольга Платонова" userId="b7a68a3ec46e1b54" providerId="LiveId" clId="{1F07ACF5-96D4-4BB6-B0A8-48BFF323F040}" dt="2022-05-29T14:38:15.980" v="7158" actId="478"/>
          <ac:picMkLst>
            <pc:docMk/>
            <pc:sldMk cId="1023937611" sldId="276"/>
            <ac:picMk id="15" creationId="{4681BC7B-53BD-AC7F-C6EE-D94E5D66820F}"/>
          </ac:picMkLst>
        </pc:picChg>
        <pc:picChg chg="add del mod">
          <ac:chgData name="Ольга Платонова" userId="b7a68a3ec46e1b54" providerId="LiveId" clId="{1F07ACF5-96D4-4BB6-B0A8-48BFF323F040}" dt="2022-05-29T14:47:49.942" v="7206"/>
          <ac:picMkLst>
            <pc:docMk/>
            <pc:sldMk cId="1023937611" sldId="276"/>
            <ac:picMk id="18" creationId="{B1738897-E3AC-01F8-9BB9-8E48E2EB1134}"/>
          </ac:picMkLst>
        </pc:picChg>
        <pc:picChg chg="add mod">
          <ac:chgData name="Ольга Платонова" userId="b7a68a3ec46e1b54" providerId="LiveId" clId="{1F07ACF5-96D4-4BB6-B0A8-48BFF323F040}" dt="2022-05-29T14:48:05.481" v="7213" actId="1076"/>
          <ac:picMkLst>
            <pc:docMk/>
            <pc:sldMk cId="1023937611" sldId="276"/>
            <ac:picMk id="20" creationId="{E728FA1D-F20F-A0EC-11E9-10E0157C1E64}"/>
          </ac:picMkLst>
        </pc:picChg>
        <pc:cxnChg chg="del">
          <ac:chgData name="Ольга Платонова" userId="b7a68a3ec46e1b54" providerId="LiveId" clId="{1F07ACF5-96D4-4BB6-B0A8-48BFF323F040}" dt="2022-05-29T14:38:17.403" v="7159" actId="478"/>
          <ac:cxnSpMkLst>
            <pc:docMk/>
            <pc:sldMk cId="1023937611" sldId="276"/>
            <ac:cxnSpMk id="17" creationId="{328C179F-D6E3-71A3-B181-F29BE69A2418}"/>
          </ac:cxnSpMkLst>
        </pc:cxnChg>
      </pc:sldChg>
      <pc:sldChg chg="addSp delSp modSp add mod modCm">
        <pc:chgData name="Ольга Платонова" userId="b7a68a3ec46e1b54" providerId="LiveId" clId="{1F07ACF5-96D4-4BB6-B0A8-48BFF323F040}" dt="2022-05-29T15:15:14.632" v="7304" actId="1076"/>
        <pc:sldMkLst>
          <pc:docMk/>
          <pc:sldMk cId="4202505179" sldId="277"/>
        </pc:sldMkLst>
        <pc:spChg chg="mod">
          <ac:chgData name="Ольга Платонова" userId="b7a68a3ec46e1b54" providerId="LiveId" clId="{1F07ACF5-96D4-4BB6-B0A8-48BFF323F040}" dt="2022-05-29T15:15:14.632" v="7304" actId="1076"/>
          <ac:spMkLst>
            <pc:docMk/>
            <pc:sldMk cId="4202505179" sldId="277"/>
            <ac:spMk id="2" creationId="{00000000-0000-0000-0000-000000000000}"/>
          </ac:spMkLst>
        </pc:spChg>
        <pc:spChg chg="add mod">
          <ac:chgData name="Ольга Платонова" userId="b7a68a3ec46e1b54" providerId="LiveId" clId="{1F07ACF5-96D4-4BB6-B0A8-48BFF323F040}" dt="2022-05-29T15:15:09.409" v="7303" actId="1076"/>
          <ac:spMkLst>
            <pc:docMk/>
            <pc:sldMk cId="4202505179" sldId="277"/>
            <ac:spMk id="3" creationId="{F49073B8-27F7-174C-28CD-6E15A5CFB138}"/>
          </ac:spMkLst>
        </pc:spChg>
        <pc:spChg chg="del">
          <ac:chgData name="Ольга Платонова" userId="b7a68a3ec46e1b54" providerId="LiveId" clId="{1F07ACF5-96D4-4BB6-B0A8-48BFF323F040}" dt="2022-05-29T14:48:26.064" v="7217" actId="478"/>
          <ac:spMkLst>
            <pc:docMk/>
            <pc:sldMk cId="4202505179" sldId="277"/>
            <ac:spMk id="8" creationId="{D54F2642-CED2-7AA0-A346-6A533FF6792B}"/>
          </ac:spMkLst>
        </pc:spChg>
        <pc:spChg chg="del">
          <ac:chgData name="Ольга Платонова" userId="b7a68a3ec46e1b54" providerId="LiveId" clId="{1F07ACF5-96D4-4BB6-B0A8-48BFF323F040}" dt="2022-05-29T14:48:24.563" v="7215" actId="478"/>
          <ac:spMkLst>
            <pc:docMk/>
            <pc:sldMk cId="4202505179" sldId="277"/>
            <ac:spMk id="9" creationId="{18BA6212-B213-6B23-1A66-0037CE577FF7}"/>
          </ac:spMkLst>
        </pc:spChg>
        <pc:picChg chg="del">
          <ac:chgData name="Ольга Платонова" userId="b7a68a3ec46e1b54" providerId="LiveId" clId="{1F07ACF5-96D4-4BB6-B0A8-48BFF323F040}" dt="2022-05-29T14:48:25.080" v="7216" actId="478"/>
          <ac:picMkLst>
            <pc:docMk/>
            <pc:sldMk cId="4202505179" sldId="277"/>
            <ac:picMk id="10" creationId="{3FEB745E-7155-1A52-5B94-94CDA90D95DD}"/>
          </ac:picMkLst>
        </pc:picChg>
        <pc:picChg chg="add mod">
          <ac:chgData name="Ольга Платонова" userId="b7a68a3ec46e1b54" providerId="LiveId" clId="{1F07ACF5-96D4-4BB6-B0A8-48BFF323F040}" dt="2022-05-29T15:15:03.874" v="7302" actId="1076"/>
          <ac:picMkLst>
            <pc:docMk/>
            <pc:sldMk cId="4202505179" sldId="277"/>
            <ac:picMk id="11" creationId="{D76476DF-8F58-2051-E7CB-7BA64333F282}"/>
          </ac:picMkLst>
        </pc:picChg>
        <pc:picChg chg="add mod">
          <ac:chgData name="Ольга Платонова" userId="b7a68a3ec46e1b54" providerId="LiveId" clId="{1F07ACF5-96D4-4BB6-B0A8-48BFF323F040}" dt="2022-05-29T14:53:18.276" v="7265" actId="1076"/>
          <ac:picMkLst>
            <pc:docMk/>
            <pc:sldMk cId="4202505179" sldId="277"/>
            <ac:picMk id="12" creationId="{03892476-5808-A340-E758-4014E14117CC}"/>
          </ac:picMkLst>
        </pc:picChg>
        <pc:picChg chg="del">
          <ac:chgData name="Ольга Платонова" userId="b7a68a3ec46e1b54" providerId="LiveId" clId="{1F07ACF5-96D4-4BB6-B0A8-48BFF323F040}" dt="2022-05-29T14:48:45.682" v="7220" actId="478"/>
          <ac:picMkLst>
            <pc:docMk/>
            <pc:sldMk cId="4202505179" sldId="277"/>
            <ac:picMk id="15" creationId="{4681BC7B-53BD-AC7F-C6EE-D94E5D66820F}"/>
          </ac:picMkLst>
        </pc:picChg>
        <pc:cxnChg chg="add del">
          <ac:chgData name="Ольга Платонова" userId="b7a68a3ec46e1b54" providerId="LiveId" clId="{1F07ACF5-96D4-4BB6-B0A8-48BFF323F040}" dt="2022-05-29T15:14:56.057" v="7300" actId="478"/>
          <ac:cxnSpMkLst>
            <pc:docMk/>
            <pc:sldMk cId="4202505179" sldId="277"/>
            <ac:cxnSpMk id="17" creationId="{328C179F-D6E3-71A3-B181-F29BE69A2418}"/>
          </ac:cxnSpMkLst>
        </pc:cxnChg>
      </pc:sldChg>
      <pc:sldChg chg="addSp delSp modSp add del mod">
        <pc:chgData name="Ольга Платонова" userId="b7a68a3ec46e1b54" providerId="LiveId" clId="{1F07ACF5-96D4-4BB6-B0A8-48BFF323F040}" dt="2022-05-29T15:23:51.710" v="7340" actId="47"/>
        <pc:sldMkLst>
          <pc:docMk/>
          <pc:sldMk cId="1992741652" sldId="278"/>
        </pc:sldMkLst>
        <pc:spChg chg="mod">
          <ac:chgData name="Ольга Платонова" userId="b7a68a3ec46e1b54" providerId="LiveId" clId="{1F07ACF5-96D4-4BB6-B0A8-48BFF323F040}" dt="2022-05-29T15:22:50.020" v="7326"/>
          <ac:spMkLst>
            <pc:docMk/>
            <pc:sldMk cId="1992741652" sldId="278"/>
            <ac:spMk id="2" creationId="{00000000-0000-0000-0000-000000000000}"/>
          </ac:spMkLst>
        </pc:spChg>
        <pc:spChg chg="add mod">
          <ac:chgData name="Ольга Платонова" userId="b7a68a3ec46e1b54" providerId="LiveId" clId="{1F07ACF5-96D4-4BB6-B0A8-48BFF323F040}" dt="2022-05-29T15:23:22.004" v="7333" actId="1076"/>
          <ac:spMkLst>
            <pc:docMk/>
            <pc:sldMk cId="1992741652" sldId="278"/>
            <ac:spMk id="7" creationId="{D3081A55-9904-8F40-CD7F-F6EC709F10B9}"/>
          </ac:spMkLst>
        </pc:spChg>
        <pc:spChg chg="add mod">
          <ac:chgData name="Ольга Платонова" userId="b7a68a3ec46e1b54" providerId="LiveId" clId="{1F07ACF5-96D4-4BB6-B0A8-48BFF323F040}" dt="2022-05-29T15:23:34.211" v="7338" actId="1076"/>
          <ac:spMkLst>
            <pc:docMk/>
            <pc:sldMk cId="1992741652" sldId="278"/>
            <ac:spMk id="8" creationId="{C2CAF7DC-FA0B-0955-AB62-12A5C618FC6B}"/>
          </ac:spMkLst>
        </pc:spChg>
        <pc:picChg chg="del">
          <ac:chgData name="Ольга Платонова" userId="b7a68a3ec46e1b54" providerId="LiveId" clId="{1F07ACF5-96D4-4BB6-B0A8-48BFF323F040}" dt="2022-05-29T15:22:56.556" v="7327" actId="478"/>
          <ac:picMkLst>
            <pc:docMk/>
            <pc:sldMk cId="1992741652" sldId="278"/>
            <ac:picMk id="5" creationId="{DF4EA37F-5816-6921-7401-E900B8B2D2BA}"/>
          </ac:picMkLst>
        </pc:picChg>
        <pc:picChg chg="add mod">
          <ac:chgData name="Ольга Платонова" userId="b7a68a3ec46e1b54" providerId="LiveId" clId="{1F07ACF5-96D4-4BB6-B0A8-48BFF323F040}" dt="2022-05-29T15:23:05.461" v="7329" actId="1076"/>
          <ac:picMkLst>
            <pc:docMk/>
            <pc:sldMk cId="1992741652" sldId="278"/>
            <ac:picMk id="6" creationId="{750C1511-8A0B-7A0D-4B91-D3B1B05C0B73}"/>
          </ac:picMkLst>
        </pc:picChg>
        <pc:picChg chg="add mod">
          <ac:chgData name="Ольга Платонова" userId="b7a68a3ec46e1b54" providerId="LiveId" clId="{1F07ACF5-96D4-4BB6-B0A8-48BFF323F040}" dt="2022-05-29T15:23:24.317" v="7334" actId="1076"/>
          <ac:picMkLst>
            <pc:docMk/>
            <pc:sldMk cId="1992741652" sldId="278"/>
            <ac:picMk id="9" creationId="{9F24CDB8-8C4C-4351-6FCE-0F60DCC02B64}"/>
          </ac:picMkLst>
        </pc:picChg>
      </pc:sldChg>
    </pc:docChg>
  </pc:docChgLst>
  <pc:docChgLst>
    <pc:chgData name="Ольга Платонова" userId="b7a68a3ec46e1b54" providerId="LiveId" clId="{69C37FF1-3A42-438E-A961-1DE13AE723BC}"/>
    <pc:docChg chg="undo custSel modSld">
      <pc:chgData name="Ольга Платонова" userId="b7a68a3ec46e1b54" providerId="LiveId" clId="{69C37FF1-3A42-438E-A961-1DE13AE723BC}" dt="2022-04-03T09:45:50.826" v="12" actId="13822"/>
      <pc:docMkLst>
        <pc:docMk/>
      </pc:docMkLst>
      <pc:sldChg chg="modSp mod">
        <pc:chgData name="Ольга Платонова" userId="b7a68a3ec46e1b54" providerId="LiveId" clId="{69C37FF1-3A42-438E-A961-1DE13AE723BC}" dt="2022-04-03T09:42:32.286" v="1" actId="20577"/>
        <pc:sldMkLst>
          <pc:docMk/>
          <pc:sldMk cId="906348732" sldId="256"/>
        </pc:sldMkLst>
        <pc:spChg chg="mod">
          <ac:chgData name="Ольга Платонова" userId="b7a68a3ec46e1b54" providerId="LiveId" clId="{69C37FF1-3A42-438E-A961-1DE13AE723BC}" dt="2022-04-03T09:42:32.286" v="1" actId="20577"/>
          <ac:spMkLst>
            <pc:docMk/>
            <pc:sldMk cId="906348732" sldId="256"/>
            <ac:spMk id="3" creationId="{00000000-0000-0000-0000-000000000000}"/>
          </ac:spMkLst>
        </pc:spChg>
      </pc:sldChg>
      <pc:sldChg chg="modSp mod addCm delCm">
        <pc:chgData name="Ольга Платонова" userId="b7a68a3ec46e1b54" providerId="LiveId" clId="{69C37FF1-3A42-438E-A961-1DE13AE723BC}" dt="2022-04-03T09:45:50.826" v="12" actId="13822"/>
        <pc:sldMkLst>
          <pc:docMk/>
          <pc:sldMk cId="3963753601" sldId="262"/>
        </pc:sldMkLst>
        <pc:graphicFrameChg chg="mod">
          <ac:chgData name="Ольга Платонова" userId="b7a68a3ec46e1b54" providerId="LiveId" clId="{69C37FF1-3A42-438E-A961-1DE13AE723BC}" dt="2022-04-03T09:45:50.826" v="12" actId="13822"/>
          <ac:graphicFrameMkLst>
            <pc:docMk/>
            <pc:sldMk cId="3963753601" sldId="262"/>
            <ac:graphicFrameMk id="5" creationId="{00000000-0000-0000-0000-000000000000}"/>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7a68a3ec46e1b54/&#1056;&#1072;&#1073;&#1086;&#1095;&#1080;&#1081;%20&#1089;&#1090;&#1086;&#1083;/BMSTU/8%20sem/Diplom-source/results/2.ods"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b7a68a3ec46e1b54/&#1056;&#1072;&#1073;&#1086;&#1095;&#1080;&#1081;%20&#1089;&#1090;&#1086;&#1083;/BMSTU/8%20sem/Diplom-source/results/2Ex.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ru-RU" dirty="0"/>
              <a:t>Время работы запросов при 100000 записях в базе данных </a:t>
            </a:r>
            <a:r>
              <a:rPr lang="en-US" dirty="0"/>
              <a:t>PostgreSQL</a:t>
            </a:r>
            <a:endParaRPr lang="ru-RU"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ru-RU"/>
        </a:p>
      </c:txPr>
    </c:title>
    <c:autoTitleDeleted val="0"/>
    <c:plotArea>
      <c:layout/>
      <c:lineChart>
        <c:grouping val="standard"/>
        <c:varyColors val="0"/>
        <c:ser>
          <c:idx val="0"/>
          <c:order val="0"/>
          <c:tx>
            <c:strRef>
              <c:f>Лист1!$B$1</c:f>
              <c:strCache>
                <c:ptCount val="1"/>
                <c:pt idx="0">
                  <c:v>Модель Multi Persistence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Лист1!$A$2:$A$5</c:f>
              <c:numCache>
                <c:formatCode>General</c:formatCode>
                <c:ptCount val="4"/>
                <c:pt idx="0">
                  <c:v>10</c:v>
                </c:pt>
                <c:pt idx="1">
                  <c:v>100</c:v>
                </c:pt>
                <c:pt idx="2">
                  <c:v>1000</c:v>
                </c:pt>
                <c:pt idx="3">
                  <c:v>10000</c:v>
                </c:pt>
              </c:numCache>
            </c:numRef>
          </c:cat>
          <c:val>
            <c:numRef>
              <c:f>Лист1!$B$2:$B$5</c:f>
              <c:numCache>
                <c:formatCode>General</c:formatCode>
                <c:ptCount val="4"/>
                <c:pt idx="0">
                  <c:v>0</c:v>
                </c:pt>
                <c:pt idx="1">
                  <c:v>0</c:v>
                </c:pt>
                <c:pt idx="2">
                  <c:v>0</c:v>
                </c:pt>
                <c:pt idx="3">
                  <c:v>0</c:v>
                </c:pt>
              </c:numCache>
            </c:numRef>
          </c:val>
          <c:smooth val="0"/>
          <c:extLst>
            <c:ext xmlns:c16="http://schemas.microsoft.com/office/drawing/2014/chart" uri="{C3380CC4-5D6E-409C-BE32-E72D297353CC}">
              <c16:uniqueId val="{00000000-B06A-4FC7-857D-32013CA26880}"/>
            </c:ext>
          </c:extLst>
        </c:ser>
        <c:ser>
          <c:idx val="1"/>
          <c:order val="1"/>
          <c:tx>
            <c:strRef>
              <c:f>Лист1!$C$1</c:f>
              <c:strCache>
                <c:ptCount val="1"/>
                <c:pt idx="0">
                  <c:v>Модель Single Persistence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Лист1!$A$2:$A$5</c:f>
              <c:numCache>
                <c:formatCode>General</c:formatCode>
                <c:ptCount val="4"/>
                <c:pt idx="0">
                  <c:v>10</c:v>
                </c:pt>
                <c:pt idx="1">
                  <c:v>100</c:v>
                </c:pt>
                <c:pt idx="2">
                  <c:v>1000</c:v>
                </c:pt>
                <c:pt idx="3">
                  <c:v>10000</c:v>
                </c:pt>
              </c:numCache>
            </c:numRef>
          </c:cat>
          <c:val>
            <c:numRef>
              <c:f>Лист1!$C$2:$C$5</c:f>
              <c:numCache>
                <c:formatCode>General</c:formatCode>
                <c:ptCount val="4"/>
                <c:pt idx="0">
                  <c:v>0</c:v>
                </c:pt>
                <c:pt idx="1">
                  <c:v>100</c:v>
                </c:pt>
                <c:pt idx="2">
                  <c:v>800</c:v>
                </c:pt>
                <c:pt idx="3">
                  <c:v>8000</c:v>
                </c:pt>
              </c:numCache>
            </c:numRef>
          </c:val>
          <c:smooth val="0"/>
          <c:extLst>
            <c:ext xmlns:c16="http://schemas.microsoft.com/office/drawing/2014/chart" uri="{C3380CC4-5D6E-409C-BE32-E72D297353CC}">
              <c16:uniqueId val="{00000001-B06A-4FC7-857D-32013CA26880}"/>
            </c:ext>
          </c:extLst>
        </c:ser>
        <c:dLbls>
          <c:showLegendKey val="0"/>
          <c:showVal val="0"/>
          <c:showCatName val="0"/>
          <c:showSerName val="0"/>
          <c:showPercent val="0"/>
          <c:showBubbleSize val="0"/>
        </c:dLbls>
        <c:marker val="1"/>
        <c:smooth val="0"/>
        <c:axId val="16869583"/>
        <c:axId val="16871663"/>
      </c:lineChart>
      <c:catAx>
        <c:axId val="168695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ru-RU" dirty="0"/>
                  <a:t>Количество потоков</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ru-RU"/>
          </a:p>
        </c:txPr>
        <c:crossAx val="16871663"/>
        <c:crosses val="autoZero"/>
        <c:auto val="1"/>
        <c:lblAlgn val="ctr"/>
        <c:lblOffset val="100"/>
        <c:noMultiLvlLbl val="0"/>
      </c:catAx>
      <c:valAx>
        <c:axId val="168716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ru-RU" dirty="0"/>
                  <a:t>Время работы, мс</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ru-RU"/>
          </a:p>
        </c:txPr>
        <c:crossAx val="16869583"/>
        <c:crosses val="autoZero"/>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ru-RU"/>
        </a:p>
      </c:txPr>
    </c:legend>
    <c:plotVisOnly val="1"/>
    <c:dispBlanksAs val="gap"/>
    <c:showDLblsOverMax val="0"/>
  </c:chart>
  <c:spPr>
    <a:solidFill>
      <a:schemeClr val="lt1"/>
    </a:solidFill>
    <a:ln w="12700" cap="flat" cmpd="sng" algn="ctr">
      <a:solidFill>
        <a:schemeClr val="dk1"/>
      </a:solidFill>
      <a:prstDash val="solid"/>
      <a:miter lim="800000"/>
    </a:ln>
    <a:effectLst/>
  </c:spPr>
  <c:txPr>
    <a:bodyPr/>
    <a:lstStyle/>
    <a:p>
      <a:pPr algn="just">
        <a:defRPr>
          <a:solidFill>
            <a:schemeClr val="dk1"/>
          </a:solidFill>
          <a:latin typeface="+mn-lt"/>
          <a:ea typeface="+mn-ea"/>
          <a:cs typeface="+mn-cs"/>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u-RU" dirty="0"/>
              <a:t>Зависимость</a:t>
            </a:r>
            <a:r>
              <a:rPr lang="ru-RU" baseline="0" dirty="0"/>
              <a:t> времени работы от числа соединений</a:t>
            </a:r>
            <a:endParaRPr lang="ru-RU"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lineChart>
        <c:grouping val="standard"/>
        <c:varyColors val="0"/>
        <c:ser>
          <c:idx val="0"/>
          <c:order val="0"/>
          <c:tx>
            <c:v>Custom</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'[2.ods]Лист1'!$A$2:$A$8</c:f>
              <c:numCache>
                <c:formatCode>General</c:formatCode>
                <c:ptCount val="7"/>
                <c:pt idx="0">
                  <c:v>10</c:v>
                </c:pt>
                <c:pt idx="1">
                  <c:v>50</c:v>
                </c:pt>
                <c:pt idx="2">
                  <c:v>100</c:v>
                </c:pt>
                <c:pt idx="3">
                  <c:v>150</c:v>
                </c:pt>
                <c:pt idx="4">
                  <c:v>200</c:v>
                </c:pt>
                <c:pt idx="5">
                  <c:v>250</c:v>
                </c:pt>
                <c:pt idx="6">
                  <c:v>500</c:v>
                </c:pt>
              </c:numCache>
            </c:numRef>
          </c:cat>
          <c:val>
            <c:numRef>
              <c:f>'[2.ods]Лист1'!$B$2:$B$8</c:f>
              <c:numCache>
                <c:formatCode>General</c:formatCode>
                <c:ptCount val="7"/>
                <c:pt idx="0">
                  <c:v>8.0856999999999995E-3</c:v>
                </c:pt>
                <c:pt idx="1">
                  <c:v>1.9580400000000001E-2</c:v>
                </c:pt>
                <c:pt idx="2">
                  <c:v>2.2508799999999999E-2</c:v>
                </c:pt>
                <c:pt idx="3">
                  <c:v>3.2869000000000002E-2</c:v>
                </c:pt>
                <c:pt idx="4">
                  <c:v>3.7864700000000001E-2</c:v>
                </c:pt>
                <c:pt idx="5">
                  <c:v>4.9689799999999999E-2</c:v>
                </c:pt>
                <c:pt idx="6">
                  <c:v>9.2703800000000003E-2</c:v>
                </c:pt>
              </c:numCache>
            </c:numRef>
          </c:val>
          <c:smooth val="0"/>
          <c:extLst>
            <c:ext xmlns:c16="http://schemas.microsoft.com/office/drawing/2014/chart" uri="{C3380CC4-5D6E-409C-BE32-E72D297353CC}">
              <c16:uniqueId val="{00000000-AED8-4510-8E68-8171EE5FE281}"/>
            </c:ext>
          </c:extLst>
        </c:ser>
        <c:ser>
          <c:idx val="1"/>
          <c:order val="1"/>
          <c:tx>
            <c:v>Single</c:v>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'[2.ods]Лист1'!$A$2:$A$8</c:f>
              <c:numCache>
                <c:formatCode>General</c:formatCode>
                <c:ptCount val="7"/>
                <c:pt idx="0">
                  <c:v>10</c:v>
                </c:pt>
                <c:pt idx="1">
                  <c:v>50</c:v>
                </c:pt>
                <c:pt idx="2">
                  <c:v>100</c:v>
                </c:pt>
                <c:pt idx="3">
                  <c:v>150</c:v>
                </c:pt>
                <c:pt idx="4">
                  <c:v>200</c:v>
                </c:pt>
                <c:pt idx="5">
                  <c:v>250</c:v>
                </c:pt>
                <c:pt idx="6">
                  <c:v>500</c:v>
                </c:pt>
              </c:numCache>
            </c:numRef>
          </c:cat>
          <c:val>
            <c:numRef>
              <c:f>'[2.ods]Лист1'!$C$2:$C$8</c:f>
              <c:numCache>
                <c:formatCode>General</c:formatCode>
                <c:ptCount val="7"/>
                <c:pt idx="0">
                  <c:v>1.2040800000000001E-2</c:v>
                </c:pt>
                <c:pt idx="1">
                  <c:v>5.6108600000000002E-2</c:v>
                </c:pt>
                <c:pt idx="2">
                  <c:v>0.1034557</c:v>
                </c:pt>
                <c:pt idx="3">
                  <c:v>0.1413739</c:v>
                </c:pt>
                <c:pt idx="4">
                  <c:v>0.19510230000000001</c:v>
                </c:pt>
                <c:pt idx="5">
                  <c:v>0.2273461</c:v>
                </c:pt>
                <c:pt idx="6">
                  <c:v>0.42215000000000003</c:v>
                </c:pt>
              </c:numCache>
            </c:numRef>
          </c:val>
          <c:smooth val="0"/>
          <c:extLst>
            <c:ext xmlns:c16="http://schemas.microsoft.com/office/drawing/2014/chart" uri="{C3380CC4-5D6E-409C-BE32-E72D297353CC}">
              <c16:uniqueId val="{00000001-AED8-4510-8E68-8171EE5FE281}"/>
            </c:ext>
          </c:extLst>
        </c:ser>
        <c:ser>
          <c:idx val="2"/>
          <c:order val="2"/>
          <c:tx>
            <c:v>Multi</c:v>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'[2.ods]Лист1'!$A$2:$A$8</c:f>
              <c:numCache>
                <c:formatCode>General</c:formatCode>
                <c:ptCount val="7"/>
                <c:pt idx="0">
                  <c:v>10</c:v>
                </c:pt>
                <c:pt idx="1">
                  <c:v>50</c:v>
                </c:pt>
                <c:pt idx="2">
                  <c:v>100</c:v>
                </c:pt>
                <c:pt idx="3">
                  <c:v>150</c:v>
                </c:pt>
                <c:pt idx="4">
                  <c:v>200</c:v>
                </c:pt>
                <c:pt idx="5">
                  <c:v>250</c:v>
                </c:pt>
                <c:pt idx="6">
                  <c:v>500</c:v>
                </c:pt>
              </c:numCache>
            </c:numRef>
          </c:cat>
          <c:val>
            <c:numRef>
              <c:f>'[2.ods]Лист1'!$D$2:$D$8</c:f>
              <c:numCache>
                <c:formatCode>General</c:formatCode>
                <c:ptCount val="7"/>
                <c:pt idx="0">
                  <c:v>1.2090699999999999E-2</c:v>
                </c:pt>
                <c:pt idx="1">
                  <c:v>4.3017300000000001E-2</c:v>
                </c:pt>
                <c:pt idx="2">
                  <c:v>5.4491900000000003E-2</c:v>
                </c:pt>
                <c:pt idx="3">
                  <c:v>7.9779900000000001E-2</c:v>
                </c:pt>
                <c:pt idx="4">
                  <c:v>0.1099989</c:v>
                </c:pt>
                <c:pt idx="5">
                  <c:v>0.13556670000000001</c:v>
                </c:pt>
                <c:pt idx="6">
                  <c:v>0.2455735</c:v>
                </c:pt>
              </c:numCache>
            </c:numRef>
          </c:val>
          <c:smooth val="0"/>
          <c:extLst>
            <c:ext xmlns:c16="http://schemas.microsoft.com/office/drawing/2014/chart" uri="{C3380CC4-5D6E-409C-BE32-E72D297353CC}">
              <c16:uniqueId val="{00000002-AED8-4510-8E68-8171EE5FE281}"/>
            </c:ext>
          </c:extLst>
        </c:ser>
        <c:ser>
          <c:idx val="3"/>
          <c:order val="3"/>
          <c:tx>
            <c:v>Pool</c:v>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'[2.ods]Лист1'!$A$2:$A$8</c:f>
              <c:numCache>
                <c:formatCode>General</c:formatCode>
                <c:ptCount val="7"/>
                <c:pt idx="0">
                  <c:v>10</c:v>
                </c:pt>
                <c:pt idx="1">
                  <c:v>50</c:v>
                </c:pt>
                <c:pt idx="2">
                  <c:v>100</c:v>
                </c:pt>
                <c:pt idx="3">
                  <c:v>150</c:v>
                </c:pt>
                <c:pt idx="4">
                  <c:v>200</c:v>
                </c:pt>
                <c:pt idx="5">
                  <c:v>250</c:v>
                </c:pt>
                <c:pt idx="6">
                  <c:v>500</c:v>
                </c:pt>
              </c:numCache>
            </c:numRef>
          </c:cat>
          <c:val>
            <c:numRef>
              <c:f>'[2.ods]Лист1'!$E$2:$E$8</c:f>
              <c:numCache>
                <c:formatCode>General</c:formatCode>
                <c:ptCount val="7"/>
                <c:pt idx="0">
                  <c:v>4.4568000000000003E-3</c:v>
                </c:pt>
                <c:pt idx="1">
                  <c:v>1.6203200000000001E-2</c:v>
                </c:pt>
                <c:pt idx="2">
                  <c:v>2.7250799999999999E-2</c:v>
                </c:pt>
                <c:pt idx="3">
                  <c:v>3.4326099999999998E-2</c:v>
                </c:pt>
                <c:pt idx="4">
                  <c:v>3.9629200000000003E-2</c:v>
                </c:pt>
                <c:pt idx="5">
                  <c:v>4.4148199999999999E-2</c:v>
                </c:pt>
                <c:pt idx="6">
                  <c:v>6.7283700000000002E-2</c:v>
                </c:pt>
              </c:numCache>
            </c:numRef>
          </c:val>
          <c:smooth val="0"/>
          <c:extLst>
            <c:ext xmlns:c16="http://schemas.microsoft.com/office/drawing/2014/chart" uri="{C3380CC4-5D6E-409C-BE32-E72D297353CC}">
              <c16:uniqueId val="{00000003-AED8-4510-8E68-8171EE5FE281}"/>
            </c:ext>
          </c:extLst>
        </c:ser>
        <c:dLbls>
          <c:showLegendKey val="0"/>
          <c:showVal val="0"/>
          <c:showCatName val="0"/>
          <c:showSerName val="0"/>
          <c:showPercent val="0"/>
          <c:showBubbleSize val="0"/>
        </c:dLbls>
        <c:marker val="1"/>
        <c:smooth val="0"/>
        <c:axId val="2033137871"/>
        <c:axId val="2033143279"/>
      </c:lineChart>
      <c:catAx>
        <c:axId val="2033137871"/>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dirty="0"/>
                  <a:t>Число соединений</a:t>
                </a:r>
                <a:r>
                  <a:rPr lang="en-US" dirty="0"/>
                  <a:t>, </a:t>
                </a:r>
                <a:r>
                  <a:rPr lang="ru-RU" dirty="0"/>
                  <a:t>шт</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2033143279"/>
        <c:crosses val="autoZero"/>
        <c:auto val="1"/>
        <c:lblAlgn val="ctr"/>
        <c:lblOffset val="100"/>
        <c:noMultiLvlLbl val="0"/>
      </c:catAx>
      <c:valAx>
        <c:axId val="2033143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dirty="0"/>
                  <a:t>Время, с</a:t>
                </a:r>
                <a:endParaRPr lang="en-US" dirty="0"/>
              </a:p>
              <a:p>
                <a:pPr>
                  <a:defRPr sz="1000" b="0" i="0" u="none" strike="noStrike" kern="1200" baseline="0">
                    <a:solidFill>
                      <a:schemeClr val="tx1">
                        <a:lumMod val="65000"/>
                        <a:lumOff val="35000"/>
                      </a:schemeClr>
                    </a:solidFill>
                    <a:latin typeface="+mn-lt"/>
                    <a:ea typeface="+mn-ea"/>
                    <a:cs typeface="+mn-cs"/>
                  </a:defRPr>
                </a:pPr>
                <a:endParaRPr lang="ru-RU"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2033137871"/>
        <c:crosses val="autoZero"/>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ru-RU" dirty="0"/>
              <a:t>Зависимость времени работы от числа соединений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lineChart>
        <c:grouping val="standard"/>
        <c:varyColors val="0"/>
        <c:ser>
          <c:idx val="1"/>
          <c:order val="1"/>
          <c:tx>
            <c:v>Custom</c:v>
          </c:tx>
          <c:spPr>
            <a:ln w="28575" cap="rnd">
              <a:solidFill>
                <a:srgbClr val="4472C4"/>
              </a:solidFill>
              <a:round/>
            </a:ln>
            <a:effectLst/>
          </c:spPr>
          <c:marker>
            <c:symbol val="circle"/>
            <c:size val="5"/>
            <c:spPr>
              <a:solidFill>
                <a:srgbClr val="4472C4"/>
              </a:solidFill>
              <a:ln w="9525">
                <a:solidFill>
                  <a:srgbClr val="4472C4"/>
                </a:solidFill>
              </a:ln>
              <a:effectLst/>
            </c:spPr>
          </c:marker>
          <c:cat>
            <c:numRef>
              <c:f>'[2Ex.xlsx]Лист1'!$P$2:$P$8</c:f>
              <c:numCache>
                <c:formatCode>General</c:formatCode>
                <c:ptCount val="7"/>
                <c:pt idx="0">
                  <c:v>10</c:v>
                </c:pt>
                <c:pt idx="1">
                  <c:v>50</c:v>
                </c:pt>
                <c:pt idx="2">
                  <c:v>100</c:v>
                </c:pt>
                <c:pt idx="3">
                  <c:v>150</c:v>
                </c:pt>
                <c:pt idx="4">
                  <c:v>200</c:v>
                </c:pt>
                <c:pt idx="5">
                  <c:v>250</c:v>
                </c:pt>
                <c:pt idx="6">
                  <c:v>500</c:v>
                </c:pt>
              </c:numCache>
            </c:numRef>
          </c:cat>
          <c:val>
            <c:numRef>
              <c:f>'[2Ex.xlsx]Лист1'!$Q$2:$Q$8</c:f>
              <c:numCache>
                <c:formatCode>General</c:formatCode>
                <c:ptCount val="7"/>
                <c:pt idx="0">
                  <c:v>8.0856999999999995E-3</c:v>
                </c:pt>
                <c:pt idx="1">
                  <c:v>1.9580400000000001E-2</c:v>
                </c:pt>
                <c:pt idx="2">
                  <c:v>2.2508799999999999E-2</c:v>
                </c:pt>
                <c:pt idx="3">
                  <c:v>3.2869000000000002E-2</c:v>
                </c:pt>
                <c:pt idx="4">
                  <c:v>3.7864700000000001E-2</c:v>
                </c:pt>
                <c:pt idx="5">
                  <c:v>4.9689799999999999E-2</c:v>
                </c:pt>
                <c:pt idx="6">
                  <c:v>9.2703800000000003E-2</c:v>
                </c:pt>
              </c:numCache>
            </c:numRef>
          </c:val>
          <c:smooth val="0"/>
          <c:extLst>
            <c:ext xmlns:c16="http://schemas.microsoft.com/office/drawing/2014/chart" uri="{C3380CC4-5D6E-409C-BE32-E72D297353CC}">
              <c16:uniqueId val="{00000000-2AEE-452E-8F83-D178AC73D6B5}"/>
            </c:ext>
          </c:extLst>
        </c:ser>
        <c:ser>
          <c:idx val="2"/>
          <c:order val="2"/>
          <c:tx>
            <c:v>Pool</c:v>
          </c:tx>
          <c:spPr>
            <a:ln w="28575" cap="rnd">
              <a:solidFill>
                <a:srgbClr val="FFC000"/>
              </a:solidFill>
              <a:round/>
            </a:ln>
            <a:effectLst/>
          </c:spPr>
          <c:marker>
            <c:symbol val="circle"/>
            <c:size val="5"/>
            <c:spPr>
              <a:solidFill>
                <a:srgbClr val="FFC000"/>
              </a:solidFill>
              <a:ln w="9525">
                <a:solidFill>
                  <a:srgbClr val="FFC000"/>
                </a:solidFill>
              </a:ln>
              <a:effectLst/>
            </c:spPr>
          </c:marker>
          <c:cat>
            <c:numRef>
              <c:f>'[2Ex.xlsx]Лист1'!$P$2:$P$8</c:f>
              <c:numCache>
                <c:formatCode>General</c:formatCode>
                <c:ptCount val="7"/>
                <c:pt idx="0">
                  <c:v>10</c:v>
                </c:pt>
                <c:pt idx="1">
                  <c:v>50</c:v>
                </c:pt>
                <c:pt idx="2">
                  <c:v>100</c:v>
                </c:pt>
                <c:pt idx="3">
                  <c:v>150</c:v>
                </c:pt>
                <c:pt idx="4">
                  <c:v>200</c:v>
                </c:pt>
                <c:pt idx="5">
                  <c:v>250</c:v>
                </c:pt>
                <c:pt idx="6">
                  <c:v>500</c:v>
                </c:pt>
              </c:numCache>
            </c:numRef>
          </c:cat>
          <c:val>
            <c:numRef>
              <c:f>'[2Ex.xlsx]Лист1'!$R$2:$R$8</c:f>
              <c:numCache>
                <c:formatCode>General</c:formatCode>
                <c:ptCount val="7"/>
                <c:pt idx="0">
                  <c:v>4.4568000000000003E-3</c:v>
                </c:pt>
                <c:pt idx="1">
                  <c:v>1.6203200000000001E-2</c:v>
                </c:pt>
                <c:pt idx="2">
                  <c:v>2.7250799999999999E-2</c:v>
                </c:pt>
                <c:pt idx="3">
                  <c:v>3.4326099999999998E-2</c:v>
                </c:pt>
                <c:pt idx="4">
                  <c:v>3.9629200000000003E-2</c:v>
                </c:pt>
                <c:pt idx="5">
                  <c:v>4.4148199999999999E-2</c:v>
                </c:pt>
                <c:pt idx="6">
                  <c:v>6.7283700000000002E-2</c:v>
                </c:pt>
              </c:numCache>
            </c:numRef>
          </c:val>
          <c:smooth val="0"/>
          <c:extLst>
            <c:ext xmlns:c16="http://schemas.microsoft.com/office/drawing/2014/chart" uri="{C3380CC4-5D6E-409C-BE32-E72D297353CC}">
              <c16:uniqueId val="{00000001-2AEE-452E-8F83-D178AC73D6B5}"/>
            </c:ext>
          </c:extLst>
        </c:ser>
        <c:ser>
          <c:idx val="3"/>
          <c:order val="3"/>
          <c:tx>
            <c:v>PGBouncer</c:v>
          </c:tx>
          <c:spPr>
            <a:ln w="28575" cap="rnd">
              <a:solidFill>
                <a:srgbClr val="92D050"/>
              </a:solidFill>
              <a:round/>
            </a:ln>
            <a:effectLst/>
          </c:spPr>
          <c:marker>
            <c:symbol val="circle"/>
            <c:size val="5"/>
            <c:spPr>
              <a:solidFill>
                <a:srgbClr val="92D050"/>
              </a:solidFill>
              <a:ln w="9525">
                <a:solidFill>
                  <a:srgbClr val="92D050"/>
                </a:solidFill>
              </a:ln>
              <a:effectLst/>
            </c:spPr>
          </c:marker>
          <c:cat>
            <c:numRef>
              <c:f>'[2Ex.xlsx]Лист1'!$P$2:$P$8</c:f>
              <c:numCache>
                <c:formatCode>General</c:formatCode>
                <c:ptCount val="7"/>
                <c:pt idx="0">
                  <c:v>10</c:v>
                </c:pt>
                <c:pt idx="1">
                  <c:v>50</c:v>
                </c:pt>
                <c:pt idx="2">
                  <c:v>100</c:v>
                </c:pt>
                <c:pt idx="3">
                  <c:v>150</c:v>
                </c:pt>
                <c:pt idx="4">
                  <c:v>200</c:v>
                </c:pt>
                <c:pt idx="5">
                  <c:v>250</c:v>
                </c:pt>
                <c:pt idx="6">
                  <c:v>500</c:v>
                </c:pt>
              </c:numCache>
            </c:numRef>
          </c:cat>
          <c:val>
            <c:numRef>
              <c:f>'[2Ex.xlsx]Лист1'!$S$2:$S$8</c:f>
              <c:numCache>
                <c:formatCode>General</c:formatCode>
                <c:ptCount val="7"/>
                <c:pt idx="0">
                  <c:v>6.4974000000000004E-3</c:v>
                </c:pt>
                <c:pt idx="1">
                  <c:v>2.02226E-2</c:v>
                </c:pt>
                <c:pt idx="2">
                  <c:v>4.96271E-2</c:v>
                </c:pt>
                <c:pt idx="3">
                  <c:v>5.16205E-2</c:v>
                </c:pt>
                <c:pt idx="4">
                  <c:v>8.4886100000000006E-2</c:v>
                </c:pt>
                <c:pt idx="5">
                  <c:v>0.1073455</c:v>
                </c:pt>
                <c:pt idx="6">
                  <c:v>0.18486440000000001</c:v>
                </c:pt>
              </c:numCache>
            </c:numRef>
          </c:val>
          <c:smooth val="0"/>
          <c:extLst>
            <c:ext xmlns:c16="http://schemas.microsoft.com/office/drawing/2014/chart" uri="{C3380CC4-5D6E-409C-BE32-E72D297353CC}">
              <c16:uniqueId val="{00000002-2AEE-452E-8F83-D178AC73D6B5}"/>
            </c:ext>
          </c:extLst>
        </c:ser>
        <c:dLbls>
          <c:showLegendKey val="0"/>
          <c:showVal val="0"/>
          <c:showCatName val="0"/>
          <c:showSerName val="0"/>
          <c:showPercent val="0"/>
          <c:showBubbleSize val="0"/>
        </c:dLbls>
        <c:marker val="1"/>
        <c:smooth val="0"/>
        <c:axId val="341599903"/>
        <c:axId val="2111646047"/>
        <c:extLst>
          <c:ext xmlns:c15="http://schemas.microsoft.com/office/drawing/2012/chart" uri="{02D57815-91ED-43cb-92C2-25804820EDAC}">
            <c15:filteredLineSeries>
              <c15:ser>
                <c:idx val="0"/>
                <c:order val="0"/>
                <c:tx>
                  <c:strRef>
                    <c:extLst>
                      <c:ext uri="{02D57815-91ED-43cb-92C2-25804820EDAC}">
                        <c15:formulaRef>
                          <c15:sqref>'[2Ex.xlsx]Лист1'!$P$1</c15:sqref>
                        </c15:formulaRef>
                      </c:ext>
                    </c:extLst>
                    <c:strCache>
                      <c:ptCount val="1"/>
                      <c:pt idx="0">
                        <c:v>ось Х</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extLst>
                      <c:ext uri="{02D57815-91ED-43cb-92C2-25804820EDAC}">
                        <c15:formulaRef>
                          <c15:sqref>'[2Ex.xlsx]Лист1'!$P$2:$P$8</c15:sqref>
                        </c15:formulaRef>
                      </c:ext>
                    </c:extLst>
                    <c:numCache>
                      <c:formatCode>General</c:formatCode>
                      <c:ptCount val="7"/>
                      <c:pt idx="0">
                        <c:v>10</c:v>
                      </c:pt>
                      <c:pt idx="1">
                        <c:v>50</c:v>
                      </c:pt>
                      <c:pt idx="2">
                        <c:v>100</c:v>
                      </c:pt>
                      <c:pt idx="3">
                        <c:v>150</c:v>
                      </c:pt>
                      <c:pt idx="4">
                        <c:v>200</c:v>
                      </c:pt>
                      <c:pt idx="5">
                        <c:v>250</c:v>
                      </c:pt>
                      <c:pt idx="6">
                        <c:v>500</c:v>
                      </c:pt>
                    </c:numCache>
                  </c:numRef>
                </c:cat>
                <c:val>
                  <c:numRef>
                    <c:extLst>
                      <c:ext uri="{02D57815-91ED-43cb-92C2-25804820EDAC}">
                        <c15:formulaRef>
                          <c15:sqref>'[2Ex.xlsx]Лист1'!$P$2:$P$8</c15:sqref>
                        </c15:formulaRef>
                      </c:ext>
                    </c:extLst>
                    <c:numCache>
                      <c:formatCode>General</c:formatCode>
                      <c:ptCount val="7"/>
                      <c:pt idx="0">
                        <c:v>10</c:v>
                      </c:pt>
                      <c:pt idx="1">
                        <c:v>50</c:v>
                      </c:pt>
                      <c:pt idx="2">
                        <c:v>100</c:v>
                      </c:pt>
                      <c:pt idx="3">
                        <c:v>150</c:v>
                      </c:pt>
                      <c:pt idx="4">
                        <c:v>200</c:v>
                      </c:pt>
                      <c:pt idx="5">
                        <c:v>250</c:v>
                      </c:pt>
                      <c:pt idx="6">
                        <c:v>500</c:v>
                      </c:pt>
                    </c:numCache>
                  </c:numRef>
                </c:val>
                <c:smooth val="0"/>
                <c:extLst>
                  <c:ext xmlns:c16="http://schemas.microsoft.com/office/drawing/2014/chart" uri="{C3380CC4-5D6E-409C-BE32-E72D297353CC}">
                    <c16:uniqueId val="{00000003-2AEE-452E-8F83-D178AC73D6B5}"/>
                  </c:ext>
                </c:extLst>
              </c15:ser>
            </c15:filteredLineSeries>
          </c:ext>
        </c:extLst>
      </c:lineChart>
      <c:catAx>
        <c:axId val="34159990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dirty="0"/>
                  <a:t>Число соединений, шт</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2111646047"/>
        <c:crosses val="autoZero"/>
        <c:auto val="1"/>
        <c:lblAlgn val="ctr"/>
        <c:lblOffset val="100"/>
        <c:noMultiLvlLbl val="0"/>
      </c:catAx>
      <c:valAx>
        <c:axId val="21116460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ru-RU" dirty="0"/>
                  <a:t>Время,</a:t>
                </a:r>
                <a:r>
                  <a:rPr lang="ru-RU" baseline="0" dirty="0"/>
                  <a:t> с</a:t>
                </a:r>
                <a:endParaRPr lang="ru-RU"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341599903"/>
        <c:crosses val="autoZero"/>
        <c:crossBetween val="between"/>
      </c:valAx>
      <c:spPr>
        <a:noFill/>
        <a:ln>
          <a:solidFill>
            <a:sysClr val="windowText" lastClr="000000"/>
          </a:solid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ysClr val="windowText" lastClr="000000"/>
      </a:solidFill>
      <a:round/>
    </a:ln>
    <a:effectLst/>
  </c:spPr>
  <c:txPr>
    <a:bodyPr/>
    <a:lstStyle/>
    <a:p>
      <a:pPr indent="0">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01_37107624.xml><?xml version="1.0" encoding="utf-8"?>
<p188:cmLst xmlns:a="http://schemas.openxmlformats.org/drawingml/2006/main" xmlns:r="http://schemas.openxmlformats.org/officeDocument/2006/relationships" xmlns:p188="http://schemas.microsoft.com/office/powerpoint/2018/8/main">
  <p188:cm id="{D552F172-EC9D-45A3-9AC0-74984A47E49C}" authorId="{99D91DC6-B35E-39E1-38EA-D7F57AE5A1C9}" created="2022-05-28T23:15:03.121">
    <ac:txMkLst xmlns:ac="http://schemas.microsoft.com/office/drawing/2013/main/command">
      <pc:docMk xmlns:pc="http://schemas.microsoft.com/office/powerpoint/2013/main/command"/>
      <pc:sldMk xmlns:pc="http://schemas.microsoft.com/office/powerpoint/2013/main/command" cId="923825700" sldId="257"/>
      <ac:spMk id="4" creationId="{00000000-0000-0000-0000-000000000000}"/>
      <ac:txMk cp="236" len="96">
        <ac:context len="333" hash="3860307565"/>
      </ac:txMk>
    </ac:txMkLst>
    <p188:pos x="10293626" y="2477555"/>
    <p188:txBody>
      <a:bodyPr/>
      <a:lstStyle/>
      <a:p>
        <a:r>
          <a:rPr lang="ru-RU"/>
          <a:t>Выполнить исследование зависимости времени работы метода и различных реализаций выполнения запросов от количества соединений.</a:t>
        </a:r>
      </a:p>
    </p188:txBody>
  </p188:cm>
</p188:cmLst>
</file>

<file path=ppt/comments/modernComment_103_F6277FBB.xml><?xml version="1.0" encoding="utf-8"?>
<p188:cmLst xmlns:a="http://schemas.openxmlformats.org/drawingml/2006/main" xmlns:r="http://schemas.openxmlformats.org/officeDocument/2006/relationships" xmlns:p188="http://schemas.microsoft.com/office/powerpoint/2018/8/main">
  <p188:cm id="{89D19455-D17B-44BF-AE11-A8FD55D41C6C}" authorId="{99D91DC6-B35E-39E1-38EA-D7F57AE5A1C9}" created="2022-05-28T23:37:22.011">
    <pc:sldMkLst xmlns:pc="http://schemas.microsoft.com/office/powerpoint/2013/main/command">
      <pc:docMk/>
      <pc:sldMk cId="4129783739" sldId="259"/>
    </pc:sldMkLst>
    <p188:txBody>
      <a:bodyPr/>
      <a:lstStyle/>
      <a:p>
        <a:r>
          <a:rPr lang="ru-RU"/>
          <a:t>Данная работа будет основываться на объектно-реляционной СУБД PostgreSQL 14-ой версии, занимающей 4-ое место в рейтинге СУБД на начало 22го года. Выбор аргументирован такими преимуществами как доступность исходного кода и кроссплатформенность.
PostgreSQL содержит инструменты для реализации многопоточности. Однако, обратившись к документации, можно выделить следующее ограничение: «параллельное выполнение команд из разных потоков через один объект соединения недопустимо»</a:t>
        </a:r>
      </a:p>
    </p188:txBody>
  </p188:cm>
  <p188:cm id="{09628802-901E-4EAA-88AF-74D0C2D508A2}" authorId="{99D91DC6-B35E-39E1-38EA-D7F57AE5A1C9}" created="2022-05-28T23:37:36.671">
    <pc:sldMkLst xmlns:pc="http://schemas.microsoft.com/office/powerpoint/2013/main/command">
      <pc:docMk/>
      <pc:sldMk cId="4129783739" sldId="259"/>
    </pc:sldMkLst>
    <p188:txBody>
      <a:bodyPr/>
      <a:lstStyle/>
      <a:p>
        <a:r>
          <a:rPr lang="ru-RU"/>
          <a:t>Одной из наиболее сильных сторон PostgreSQL является архитектура, основанная на модели «клиент-сервер». Выделяют 3 основные подсистемы: клиентская часть, серверная часть и хранилище данных.
Клиентская часть состоит из пользовательского приложения и библиотеки libpq. Данная библиотека содержит набор функций, с помощью которых создается соединение с сервером.
Соединение принимается процессом-демоном postmaster, который в дальнейшем с помощью системного вызова fork() создаст новый процесс Postgres для обслуживания данного соединения, а также ряд служебных процессов.
Третья часть сформирована из хранилища данных и средств его управления.</a:t>
        </a:r>
      </a:p>
    </p188:txBody>
  </p188:cm>
</p188:cmLst>
</file>

<file path=ppt/comments/modernComment_105_2B3E4EA9.xml><?xml version="1.0" encoding="utf-8"?>
<p188:cmLst xmlns:a="http://schemas.openxmlformats.org/drawingml/2006/main" xmlns:r="http://schemas.openxmlformats.org/officeDocument/2006/relationships" xmlns:p188="http://schemas.microsoft.com/office/powerpoint/2018/8/main">
  <p188:cm id="{51436C27-36BA-4159-9EF0-BB56728BF454}" authorId="{99D91DC6-B35E-39E1-38EA-D7F57AE5A1C9}" created="2022-05-29T00:06:10.356">
    <pc:sldMkLst xmlns:pc="http://schemas.microsoft.com/office/powerpoint/2013/main/command">
      <pc:docMk/>
      <pc:sldMk cId="725503657" sldId="261"/>
    </pc:sldMkLst>
    <p188:txBody>
      <a:bodyPr/>
      <a:lstStyle/>
      <a:p>
        <a:r>
          <a:rPr lang="ru-RU"/>
          <a:t>Преимущество использование пула – это увеличение пропускной способности транзакции до 60%.
Однако каждый из описанных пулов имеет свои существенные недостатки. Так, главным недостатком пула на основе библиотеки – затраты на его разработку. В том числе необходимость изменения архитектуры приложения. Недостаток пула в качестве внешней службы – однопоточная реализация самой службы. Встроенный же пул доступен только в коммерческой версии.</a:t>
        </a:r>
      </a:p>
    </p188:txBody>
  </p188:cm>
</p188:cmLst>
</file>

<file path=ppt/comments/modernComment_106_EC421481.xml><?xml version="1.0" encoding="utf-8"?>
<p188:cmLst xmlns:a="http://schemas.openxmlformats.org/drawingml/2006/main" xmlns:r="http://schemas.openxmlformats.org/officeDocument/2006/relationships" xmlns:p188="http://schemas.microsoft.com/office/powerpoint/2018/8/main">
  <p188:cm id="{1F1FCFAE-37F5-41E2-BD2D-67C26E45363A}" authorId="{99D91DC6-B35E-39E1-38EA-D7F57AE5A1C9}" created="2022-05-28T23:18:17.136">
    <pc:sldMkLst xmlns:pc="http://schemas.microsoft.com/office/powerpoint/2013/main/command">
      <pc:docMk/>
      <pc:sldMk cId="3963753601" sldId="262"/>
    </pc:sldMkLst>
    <p188:txBody>
      <a:bodyPr/>
      <a:lstStyle/>
      <a:p>
        <a:r>
          <a:rPr lang="ru-RU"/>
          <a:t>С ростом популярности СУБД возникает вопрос об оптимизации ее работы. Так как один из самых распространенных способов увеличения производительности — параллельное выполнение, следует рассмотреть оптимизацию многопоточной программы. 
Согласно исследованию, операция доступа (без какой-либо оптимизации) к базе данных объемом 100.000 записей в случае многопоточной программы выполняется примерно в 1000 раз быстрее. В тоже время однопоточная программа показывает нестабильную работу на больших данных.
Несмотря на указанное преимущество многопоточности, узким горлышком все равно остается операция подключения, одна из самых дорогостоящих (т.к. процесс подключения занимает от 2 до 3 МБ памяти).</a:t>
        </a:r>
      </a:p>
    </p188:txBody>
  </p188:cm>
</p188:cmLst>
</file>

<file path=ppt/comments/modernComment_108_2FADAA78.xml><?xml version="1.0" encoding="utf-8"?>
<p188:cmLst xmlns:a="http://schemas.openxmlformats.org/drawingml/2006/main" xmlns:r="http://schemas.openxmlformats.org/officeDocument/2006/relationships" xmlns:p188="http://schemas.microsoft.com/office/powerpoint/2018/8/main">
  <p188:cm id="{1BC88522-E21D-4FF5-948E-3FB53379E0C1}" authorId="{99D91DC6-B35E-39E1-38EA-D7F57AE5A1C9}" created="2022-05-29T00:05:57.084">
    <pc:sldMkLst xmlns:pc="http://schemas.microsoft.com/office/powerpoint/2013/main/command">
      <pc:docMk/>
      <pc:sldMk cId="799910520" sldId="264"/>
    </pc:sldMkLst>
    <p188:txBody>
      <a:bodyPr/>
      <a:lstStyle/>
      <a:p>
        <a:r>
          <a:rPr lang="ru-RU"/>
          <a:t>На сегодняшний день можно выделить несколько различных подходов повышения эффективности выполнения запросов. Один из них – оптимизация выполнения в рамках одного потока. Такой оптимизацией может стать распараллеливание запроса. Другой подход – сокращение числа соединений путем использования пула. Пул соединений представляет из себя набор открытых и готовых к использованию соединений с БД. 
И хотя в PostgreSQL отсутствует встроенный пул соединений, он может быть реализован на основе библиотеки libpq или в качестве внешней службы.</a:t>
        </a:r>
      </a:p>
    </p188:txBody>
  </p188:cm>
</p188:cmLst>
</file>

<file path=ppt/comments/modernComment_10A_8F33F567.xml><?xml version="1.0" encoding="utf-8"?>
<p188:cmLst xmlns:a="http://schemas.openxmlformats.org/drawingml/2006/main" xmlns:r="http://schemas.openxmlformats.org/officeDocument/2006/relationships" xmlns:p188="http://schemas.microsoft.com/office/powerpoint/2018/8/main">
  <p188:cm id="{080BF10C-3B06-43ED-A090-D06ABDD7564B}" authorId="{99D91DC6-B35E-39E1-38EA-D7F57AE5A1C9}" created="2022-05-29T14:03:25.925">
    <pc:sldMkLst xmlns:pc="http://schemas.microsoft.com/office/powerpoint/2013/main/command">
      <pc:docMk/>
      <pc:sldMk cId="2402547047" sldId="266"/>
    </pc:sldMkLst>
    <p188:txBody>
      <a:bodyPr/>
      <a:lstStyle/>
      <a:p>
        <a:r>
          <a:rPr lang="ru-RU"/>
          <a:t>Работа функции отправки команды начинается с блокировки мьютекса. Прежде всего мьютекс необходим для корректного возвращения результата обработки запроса в соответствующий поток. Также мьютекс защищает параметры подключения, от которых зависит результат, от изменений другими потоками.
После того как была произведена защита текущих параметров подключения от изменений, выполняется проверка их корректности и инициализация соответствующих полей.
Далее следует поместить команду в очередь и обновить статус соединения.</a:t>
        </a:r>
      </a:p>
    </p188:txBody>
  </p188:cm>
</p188:cmLst>
</file>

<file path=ppt/comments/modernComment_10B_966E0684.xml><?xml version="1.0" encoding="utf-8"?>
<p188:cmLst xmlns:a="http://schemas.openxmlformats.org/drawingml/2006/main" xmlns:r="http://schemas.openxmlformats.org/officeDocument/2006/relationships" xmlns:p188="http://schemas.microsoft.com/office/powerpoint/2018/8/main">
  <p188:cm id="{92A4D2A2-DD1F-4924-898A-C2CEA4A35EC2}" authorId="{99D91DC6-B35E-39E1-38EA-D7F57AE5A1C9}" created="2022-05-29T14:02:02.203">
    <pc:sldMkLst xmlns:pc="http://schemas.microsoft.com/office/powerpoint/2013/main/command">
      <pc:docMk/>
      <pc:sldMk cId="2523793028" sldId="267"/>
    </pc:sldMkLst>
    <p188:txBody>
      <a:bodyPr/>
      <a:lstStyle/>
      <a:p>
        <a:r>
          <a:rPr lang="ru-RU"/>
          <a:t>В данном эксперименте выполнялось сравнение времени выполнения простого запроса для 4 реализаций. Для каждого опыта учитывалось время создания соединения, выполнения запроса, очистки результата выполнения и закрытия соединения. В случае многопоточности, время создания и ожидания синхронизации потоков также влияло на итоговый результат.
Согласно результатам, наибольшее время выполнения было зафиксировано у однопоточной реализации: 0.42 секунды при 500 потоках. У многопоточной реализации наибольшее преимущество перед однопоточной достигается в случае 500 соединений (в 1.7 раз работает быстрее), однако при малом числе (10) соединений результаты работы отличаются незначительно (в 0.99 раз).
Из опыта видно, что конкурентоспособность по времени разработанному методу составляет только пул соединений.</a:t>
        </a:r>
      </a:p>
    </p188:txBody>
  </p188:cm>
</p188:cmLst>
</file>

<file path=ppt/comments/modernComment_10C_3A2651C.xml><?xml version="1.0" encoding="utf-8"?>
<p188:cmLst xmlns:a="http://schemas.openxmlformats.org/drawingml/2006/main" xmlns:r="http://schemas.openxmlformats.org/officeDocument/2006/relationships" xmlns:p188="http://schemas.microsoft.com/office/powerpoint/2018/8/main">
  <p188:cm id="{958E2630-9C5E-49F7-A9B9-B4A1737DAEFF}" authorId="{99D91DC6-B35E-39E1-38EA-D7F57AE5A1C9}" created="2022-05-29T14:01:08.215">
    <pc:sldMkLst xmlns:pc="http://schemas.microsoft.com/office/powerpoint/2013/main/command">
      <pc:docMk/>
      <pc:sldMk cId="60974364" sldId="268"/>
    </pc:sldMkLst>
    <p188:txBody>
      <a:bodyPr/>
      <a:lstStyle/>
      <a:p>
        <a:r>
          <a:rPr lang="ru-RU"/>
          <a:t>Поэтому был проведен эксперимент, где выполнялось сравнение времени работы пула, использующего библиотеку libpq и пула, реализованного в качестве внешней службы (PGBouncer), с разработанным методом.
Согласно результатам эксперимента, при более 100 соединений PGBouncer теряет временную эффективность: в 2 раза работает дольше, чем внешний пул. Однако при 10 соединениях работает быстрее разработанного метода в 1.24 раза.</a:t>
        </a:r>
      </a:p>
    </p188:txBody>
  </p188:cm>
</p188:cmLst>
</file>

<file path=ppt/comments/modernComment_10D_EE6A572.xml><?xml version="1.0" encoding="utf-8"?>
<p188:cmLst xmlns:a="http://schemas.openxmlformats.org/drawingml/2006/main" xmlns:r="http://schemas.openxmlformats.org/officeDocument/2006/relationships" xmlns:p188="http://schemas.microsoft.com/office/powerpoint/2018/8/main">
  <p188:cm id="{F49C668A-907B-4DB3-8254-B7A2FA3BDFE4}" authorId="{99D91DC6-B35E-39E1-38EA-D7F57AE5A1C9}" created="2022-05-29T13:59:48.469">
    <pc:sldMkLst xmlns:pc="http://schemas.microsoft.com/office/powerpoint/2013/main/command">
      <pc:docMk/>
      <pc:sldMk cId="249996658" sldId="269"/>
    </pc:sldMkLst>
    <p188:txBody>
      <a:bodyPr/>
      <a:lstStyle/>
      <a:p>
        <a:r>
          <a:rPr lang="ru-RU"/>
          <a:t>Был проведен эксперимент, фиксирующий затраты памяти для каждой реализации в случае создания 10 соединений и выполнения простого запроса. 
Согласно результатам, наибольшее потребление памяти (593 байта) у многопоточной реализации, что в 3 раза больше, чем память, потребляемая разработанным методом. Также, метод требует в 3 раза меньше памяти, чем внешний пул.</a:t>
        </a:r>
      </a:p>
    </p188:txBody>
  </p188:cm>
</p188:cmLst>
</file>

<file path=ppt/comments/modernComment_111_D184B0D6.xml><?xml version="1.0" encoding="utf-8"?>
<p188:cmLst xmlns:a="http://schemas.openxmlformats.org/drawingml/2006/main" xmlns:r="http://schemas.openxmlformats.org/officeDocument/2006/relationships" xmlns:p188="http://schemas.microsoft.com/office/powerpoint/2018/8/main">
  <p188:cm id="{E3587B0B-616C-4E16-AC3B-C8965FD33A7B}" authorId="{99D91DC6-B35E-39E1-38EA-D7F57AE5A1C9}" created="2022-05-29T00:42:23.710">
    <pc:sldMkLst xmlns:pc="http://schemas.microsoft.com/office/powerpoint/2013/main/command">
      <pc:docMk/>
      <pc:sldMk cId="3515134166" sldId="273"/>
    </pc:sldMkLst>
    <p188:txBody>
      <a:bodyPr/>
      <a:lstStyle/>
      <a:p>
        <a:r>
          <a:rPr lang="ru-RU"/>
          <a:t>Принципиально другой подход повышения производительности (путем параллельного выполнения запросов в рамках одного соединения) предлагает разрабатываемый метод.
Он состоит из двух этапов обработки запроса: 1ый – отправка запроса серверу, включающий а) формирование очереди запросов и б) отправку запроса из очереди; 2й – получение ответа от сервера. Рассмотрим более подробно каждый из этапов.</a:t>
        </a:r>
      </a:p>
    </p188:txBody>
  </p188:cm>
</p188:cmLst>
</file>

<file path=ppt/comments/modernComment_112_B1D13978.xml><?xml version="1.0" encoding="utf-8"?>
<p188:cmLst xmlns:a="http://schemas.openxmlformats.org/drawingml/2006/main" xmlns:r="http://schemas.openxmlformats.org/officeDocument/2006/relationships" xmlns:p188="http://schemas.microsoft.com/office/powerpoint/2018/8/main">
  <p188:cm id="{B241B4C8-BB9A-4F54-AE1A-8F69F014F3DF}" authorId="{99D91DC6-B35E-39E1-38EA-D7F57AE5A1C9}" created="2022-05-29T14:02:53.220">
    <pc:sldMkLst xmlns:pc="http://schemas.microsoft.com/office/powerpoint/2013/main/command">
      <pc:docMk/>
      <pc:sldMk cId="2983278968" sldId="274"/>
    </pc:sldMkLst>
    <p188:txBody>
      <a:bodyPr/>
      <a:lstStyle/>
      <a:p>
        <a:r>
          <a:rPr lang="ru-RU"/>
          <a:t>Помимо встроенного модуля, был реализован внешний, выполняющий вызов разработанного метода. Кроме того, пользователю доступны однопоточная, многопоточная реализации, реализация с внешним пулом и сравнение времени выполнения каждой. 
Внешний пул был разработан с использованием умных указателей для предотвращения возможной утечки ресурсов. Сам пул был реализован в качестве очереди соединений: в конец добавлялись свободные соединения, работа с которыми была завершена.</a:t>
        </a:r>
      </a:p>
    </p188:txBody>
  </p188:cm>
</p188:cmLst>
</file>

<file path=ppt/comments/modernComment_115_FA7D23DB.xml><?xml version="1.0" encoding="utf-8"?>
<p188:cmLst xmlns:a="http://schemas.openxmlformats.org/drawingml/2006/main" xmlns:r="http://schemas.openxmlformats.org/officeDocument/2006/relationships" xmlns:p188="http://schemas.microsoft.com/office/powerpoint/2018/8/main">
  <p188:cm id="{82B6B738-52AE-4301-9DA9-03004AA5E482}" authorId="{99D91DC6-B35E-39E1-38EA-D7F57AE5A1C9}" created="2022-05-29T14:03:25.925">
    <pc:sldMkLst xmlns:pc="http://schemas.microsoft.com/office/powerpoint/2013/main/command">
      <pc:docMk/>
      <pc:sldMk cId="2402547047" sldId="266"/>
    </pc:sldMkLst>
    <p188:txBody>
      <a:bodyPr/>
      <a:lstStyle/>
      <a:p>
        <a:r>
          <a:rPr lang="ru-RU"/>
          <a:t>Ожидание поступления результата от сервера реализовано с помощью бесконечного цикла, на каждой итерации которого выполняется проверка состояния сервера. Пока сервер готов вернуть данные, выполняется их чтение и запись в выходной буфер. Как только состояние сервера меняется на «свободен», выполняется обработка полученных данных. 
Перед выходом из функции выполняется проверка на корректность полученных данных и разблокировка мьютекса для обработки следующего запроса.</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7FC3E-9964-4802-A7E8-1BB771D21BF3}" type="datetimeFigureOut">
              <a:rPr lang="ru-RU" smtClean="0"/>
              <a:t>29.05.2022</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52CBB1-8DB5-45B5-A857-24C64DDE314A}" type="slidenum">
              <a:rPr lang="ru-RU" smtClean="0"/>
              <a:t>‹#›</a:t>
            </a:fld>
            <a:endParaRPr lang="ru-RU" dirty="0"/>
          </a:p>
        </p:txBody>
      </p:sp>
    </p:spTree>
    <p:extLst>
      <p:ext uri="{BB962C8B-B14F-4D97-AF65-F5344CB8AC3E}">
        <p14:creationId xmlns:p14="http://schemas.microsoft.com/office/powerpoint/2010/main" val="38900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1C52CBB1-8DB5-45B5-A857-24C64DDE314A}" type="slidenum">
              <a:rPr lang="ru-RU" smtClean="0"/>
              <a:t>2</a:t>
            </a:fld>
            <a:endParaRPr lang="ru-RU" dirty="0"/>
          </a:p>
        </p:txBody>
      </p:sp>
    </p:spTree>
    <p:extLst>
      <p:ext uri="{BB962C8B-B14F-4D97-AF65-F5344CB8AC3E}">
        <p14:creationId xmlns:p14="http://schemas.microsoft.com/office/powerpoint/2010/main" val="4205171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09755BBC-352B-460A-88C9-AADF2C9512EA}" type="datetime1">
              <a:rPr lang="ru-RU" smtClean="0"/>
              <a:t>29.05.2022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17200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296244F-19EA-411C-8075-D4DD5363EB01}" type="datetime1">
              <a:rPr lang="ru-RU" smtClean="0"/>
              <a:t>29.05.2022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1963639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4BB638D-B868-4FAE-A4AF-C8834DEF2F16}" type="datetime1">
              <a:rPr lang="ru-RU" smtClean="0"/>
              <a:t>29.05.2022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976022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867F41D-6C90-48B2-BB24-7DBF25713345}" type="datetime1">
              <a:rPr lang="ru-RU" smtClean="0"/>
              <a:t>29.05.2022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509288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CC2C4912-257E-4B84-92B5-E1056AC81F3B}" type="datetime1">
              <a:rPr lang="ru-RU" smtClean="0"/>
              <a:t>29.05.2022</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69646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D6CEEFAB-2744-489F-9F34-AD68C1802ABB}" type="datetime1">
              <a:rPr lang="ru-RU" smtClean="0"/>
              <a:t>29.05.2022</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2789206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4C8D58E-CA22-4DBD-9D4F-D49D20C57869}" type="datetime1">
              <a:rPr lang="ru-RU" smtClean="0"/>
              <a:t>29.05.2022</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2851279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16461FB2-18D8-4BB8-B792-34F36A1A6923}" type="datetime1">
              <a:rPr lang="ru-RU" smtClean="0"/>
              <a:t>29.05.2022</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42443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8099296-536C-461B-BEB7-1B812F69AC83}" type="datetime1">
              <a:rPr lang="ru-RU" smtClean="0"/>
              <a:t>29.05.2022</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1921730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DD7EBC7E-964D-4409-AE41-3B38B4F15B2A}" type="datetime1">
              <a:rPr lang="ru-RU" smtClean="0"/>
              <a:t>29.05.2022</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3281392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6623BFA2-B670-4B07-B542-231AD8CFA160}" type="datetime1">
              <a:rPr lang="ru-RU" smtClean="0"/>
              <a:t>29.05.2022</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5D15703D-96D9-4C94-B196-0ED7D1E8A93C}" type="slidenum">
              <a:rPr lang="ru-RU" smtClean="0"/>
              <a:t>‹#›</a:t>
            </a:fld>
            <a:endParaRPr lang="ru-RU" dirty="0"/>
          </a:p>
        </p:txBody>
      </p:sp>
    </p:spTree>
    <p:extLst>
      <p:ext uri="{BB962C8B-B14F-4D97-AF65-F5344CB8AC3E}">
        <p14:creationId xmlns:p14="http://schemas.microsoft.com/office/powerpoint/2010/main" val="971548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C596-8B8E-4DE0-A295-CA79CEF991CE}" type="datetime1">
              <a:rPr lang="ru-RU" smtClean="0"/>
              <a:t>29.05.2022</a:t>
            </a:fld>
            <a:endParaRPr lang="ru-RU" dirty="0"/>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5703D-96D9-4C94-B196-0ED7D1E8A93C}" type="slidenum">
              <a:rPr lang="ru-RU" smtClean="0"/>
              <a:t>‹#›</a:t>
            </a:fld>
            <a:endParaRPr lang="ru-RU" dirty="0"/>
          </a:p>
        </p:txBody>
      </p:sp>
    </p:spTree>
    <p:extLst>
      <p:ext uri="{BB962C8B-B14F-4D97-AF65-F5344CB8AC3E}">
        <p14:creationId xmlns:p14="http://schemas.microsoft.com/office/powerpoint/2010/main" val="442833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microsoft.com/office/2018/10/relationships/comments" Target="../comments/modernComment_112_B1D1397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microsoft.com/office/2018/10/relationships/comments" Target="../comments/modernComment_10B_966E068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microsoft.com/office/2018/10/relationships/comments" Target="../comments/modernComment_10C_3A2651C.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microsoft.com/office/2018/10/relationships/comments" Target="../comments/modernComment_10D_EE6A57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1_37107624.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microsoft.com/office/2018/10/relationships/comments" Target="../comments/modernComment_106_EC42148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3_F6277FBB.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microsoft.com/office/2018/10/relationships/comments" Target="../comments/modernComment_108_2FADAA7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5_2B3E4EA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microsoft.com/office/2018/10/relationships/comments" Target="../comments/modernComment_111_D184B0D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microsoft.com/office/2018/10/relationships/comments" Target="../comments/modernComment_10A_8F33F567.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microsoft.com/office/2018/10/relationships/comments" Target="../comments/modernComment_115_FA7D23DB.xml"/><Relationship Id="rId1" Type="http://schemas.openxmlformats.org/officeDocument/2006/relationships/slideLayout" Target="../slideLayouts/slideLayout2.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81000" y="1262247"/>
            <a:ext cx="11430000" cy="2002733"/>
          </a:xfrm>
        </p:spPr>
        <p:txBody>
          <a:bodyPr>
            <a:noAutofit/>
          </a:bodyPr>
          <a:lstStyle/>
          <a:p>
            <a:r>
              <a:rPr lang="ru-RU" sz="4600" dirty="0">
                <a:latin typeface="Times New Roman" panose="02020603050405020304" pitchFamily="18" charset="0"/>
                <a:cs typeface="Times New Roman" panose="02020603050405020304" pitchFamily="18" charset="0"/>
              </a:rPr>
              <a:t>Метод параллельного выполнения запросов к системе управления базами данных PostgreSQL в пределах одного соединения</a:t>
            </a:r>
          </a:p>
        </p:txBody>
      </p:sp>
      <p:sp>
        <p:nvSpPr>
          <p:cNvPr id="3" name="Подзаголовок 2"/>
          <p:cNvSpPr>
            <a:spLocks noGrp="1"/>
          </p:cNvSpPr>
          <p:nvPr>
            <p:ph type="subTitle" idx="1"/>
          </p:nvPr>
        </p:nvSpPr>
        <p:spPr>
          <a:xfrm>
            <a:off x="1454020" y="4244059"/>
            <a:ext cx="7382069" cy="2274180"/>
          </a:xfrm>
        </p:spPr>
        <p:txBody>
          <a:bodyPr>
            <a:normAutofit/>
          </a:bodyPr>
          <a:lstStyle/>
          <a:p>
            <a:pPr algn="l"/>
            <a:r>
              <a:rPr lang="ru-RU" dirty="0">
                <a:latin typeface="Times New Roman" panose="02020603050405020304" pitchFamily="18" charset="0"/>
                <a:cs typeface="Times New Roman" panose="02020603050405020304" pitchFamily="18" charset="0"/>
              </a:rPr>
              <a:t>Студент: Платонова Ольга Сергеевна</a:t>
            </a:r>
          </a:p>
          <a:p>
            <a:pPr algn="l"/>
            <a:r>
              <a:rPr lang="ru-RU" dirty="0">
                <a:latin typeface="Times New Roman" panose="02020603050405020304" pitchFamily="18" charset="0"/>
                <a:cs typeface="Times New Roman" panose="02020603050405020304" pitchFamily="18" charset="0"/>
              </a:rPr>
              <a:t>Группа: ИУ7-85Б</a:t>
            </a:r>
          </a:p>
          <a:p>
            <a:pPr algn="l"/>
            <a:r>
              <a:rPr lang="ru-RU" dirty="0">
                <a:latin typeface="Times New Roman" panose="02020603050405020304" pitchFamily="18" charset="0"/>
                <a:cs typeface="Times New Roman" panose="02020603050405020304" pitchFamily="18" charset="0"/>
              </a:rPr>
              <a:t>Руководитель: Филиппов Михаил Владимирович, </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к.т.н., доцент кафедры ИУ-7</a:t>
            </a:r>
            <a:endParaRPr lang="en-US" dirty="0">
              <a:latin typeface="Times New Roman" panose="02020603050405020304" pitchFamily="18" charset="0"/>
              <a:cs typeface="Times New Roman" panose="02020603050405020304" pitchFamily="18" charset="0"/>
            </a:endParaRPr>
          </a:p>
          <a:p>
            <a:pPr algn="l"/>
            <a:r>
              <a:rPr lang="ru-RU" dirty="0">
                <a:latin typeface="Times New Roman" panose="02020603050405020304" pitchFamily="18" charset="0"/>
                <a:cs typeface="Times New Roman" panose="02020603050405020304" pitchFamily="18" charset="0"/>
              </a:rPr>
              <a:t>Консультант: Гаврилова Юлия Михайловна</a:t>
            </a:r>
          </a:p>
        </p:txBody>
      </p:sp>
      <p:pic>
        <p:nvPicPr>
          <p:cNvPr id="4" name="Изображение1">
            <a:extLst>
              <a:ext uri="{FF2B5EF4-FFF2-40B4-BE49-F238E27FC236}">
                <a16:creationId xmlns:a16="http://schemas.microsoft.com/office/drawing/2014/main" id="{E9D0A270-3744-AA97-6FAF-54A14B06FB53}"/>
              </a:ext>
            </a:extLst>
          </p:cNvPr>
          <p:cNvPicPr>
            <a:picLocks noChangeAspect="1"/>
          </p:cNvPicPr>
          <p:nvPr/>
        </p:nvPicPr>
        <p:blipFill>
          <a:blip r:embed="rId2"/>
          <a:srcRect l="-37" t="-32" r="-37" b="-32"/>
          <a:stretch>
            <a:fillRect/>
          </a:stretch>
        </p:blipFill>
        <p:spPr bwMode="auto">
          <a:xfrm>
            <a:off x="10773840" y="90392"/>
            <a:ext cx="1037160" cy="1171855"/>
          </a:xfrm>
          <a:prstGeom prst="rect">
            <a:avLst/>
          </a:prstGeom>
        </p:spPr>
      </p:pic>
    </p:spTree>
    <p:extLst>
      <p:ext uri="{BB962C8B-B14F-4D97-AF65-F5344CB8AC3E}">
        <p14:creationId xmlns:p14="http://schemas.microsoft.com/office/powerpoint/2010/main" val="906348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Внешний модуль взаимодействия с разработанным методом</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10</a:t>
            </a:fld>
            <a:endParaRPr lang="ru-RU" sz="1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836B703-A15B-F8DB-7358-B718129E9057}"/>
              </a:ext>
            </a:extLst>
          </p:cNvPr>
          <p:cNvSpPr txBox="1"/>
          <p:nvPr/>
        </p:nvSpPr>
        <p:spPr>
          <a:xfrm>
            <a:off x="7360024" y="2900134"/>
            <a:ext cx="4343399" cy="2246769"/>
          </a:xfrm>
          <a:prstGeom prst="rect">
            <a:avLst/>
          </a:prstGeom>
          <a:noFill/>
        </p:spPr>
        <p:txBody>
          <a:bodyPr wrap="square">
            <a:spAutoFit/>
          </a:bodyPr>
          <a:lstStyle/>
          <a:p>
            <a:r>
              <a:rPr lang="ru-RU" sz="2000" b="0" i="0" u="sng" strike="noStrike" baseline="0" dirty="0">
                <a:solidFill>
                  <a:srgbClr val="000000"/>
                </a:solidFill>
                <a:latin typeface="Times New Roman" panose="02020603050405020304" pitchFamily="18" charset="0"/>
              </a:rPr>
              <a:t>Внешний пул</a:t>
            </a:r>
            <a:r>
              <a:rPr lang="en-US" sz="2000" b="0" strike="noStrike" baseline="0" dirty="0">
                <a:solidFill>
                  <a:srgbClr val="000000"/>
                </a:solidFill>
                <a:latin typeface="Times New Roman" panose="02020603050405020304" pitchFamily="18" charset="0"/>
              </a:rPr>
              <a:t> </a:t>
            </a:r>
            <a:r>
              <a:rPr lang="ru-RU" sz="2000" b="0" i="0" u="none" strike="noStrike" baseline="0" dirty="0">
                <a:solidFill>
                  <a:srgbClr val="000000"/>
                </a:solidFill>
                <a:latin typeface="Times New Roman" panose="02020603050405020304" pitchFamily="18" charset="0"/>
              </a:rPr>
              <a:t>был разработан с использованием умных указателей для предотвращения возможной утечки ресурсов. </a:t>
            </a:r>
            <a:endParaRPr lang="en-US" sz="2000" b="0" i="0" u="none" strike="noStrike" baseline="0" dirty="0">
              <a:solidFill>
                <a:srgbClr val="000000"/>
              </a:solidFill>
              <a:latin typeface="Times New Roman" panose="02020603050405020304" pitchFamily="18" charset="0"/>
            </a:endParaRPr>
          </a:p>
          <a:p>
            <a:endParaRPr lang="ru-RU" sz="2000" b="0" i="0" u="none" strike="noStrike" baseline="0" dirty="0">
              <a:solidFill>
                <a:srgbClr val="000000"/>
              </a:solidFill>
              <a:latin typeface="Times New Roman" panose="02020603050405020304" pitchFamily="18" charset="0"/>
            </a:endParaRPr>
          </a:p>
          <a:p>
            <a:r>
              <a:rPr lang="ru-RU" sz="2000" b="0" i="0" u="none" strike="noStrike" baseline="0" dirty="0">
                <a:solidFill>
                  <a:srgbClr val="000000"/>
                </a:solidFill>
                <a:latin typeface="Times New Roman" panose="02020603050405020304" pitchFamily="18" charset="0"/>
              </a:rPr>
              <a:t>Сам пул был реализован в качестве очереди соединений. </a:t>
            </a:r>
            <a:endParaRPr lang="ru-RU" sz="2000" dirty="0"/>
          </a:p>
        </p:txBody>
      </p:sp>
      <p:pic>
        <p:nvPicPr>
          <p:cNvPr id="5" name="Рисунок 4">
            <a:extLst>
              <a:ext uri="{FF2B5EF4-FFF2-40B4-BE49-F238E27FC236}">
                <a16:creationId xmlns:a16="http://schemas.microsoft.com/office/drawing/2014/main" id="{7BE64FE7-1349-A939-5682-F436A45F57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577" y="2277595"/>
            <a:ext cx="6520626" cy="3491846"/>
          </a:xfrm>
          <a:prstGeom prst="rect">
            <a:avLst/>
          </a:prstGeom>
        </p:spPr>
      </p:pic>
    </p:spTree>
    <p:extLst>
      <p:ext uri="{BB962C8B-B14F-4D97-AF65-F5344CB8AC3E}">
        <p14:creationId xmlns:p14="http://schemas.microsoft.com/office/powerpoint/2010/main" val="2983278968"/>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505BF2-F2EA-7304-42D9-E0BF2AB2CE95}"/>
              </a:ext>
            </a:extLst>
          </p:cNvPr>
          <p:cNvSpPr>
            <a:spLocks noGrp="1"/>
          </p:cNvSpPr>
          <p:nvPr>
            <p:ph type="title"/>
          </p:nvPr>
        </p:nvSpPr>
        <p:spPr/>
        <p:txBody>
          <a:bodyPr>
            <a:normAutofit fontScale="90000"/>
          </a:bodyPr>
          <a:lstStyle/>
          <a:p>
            <a:r>
              <a:rPr lang="ru-RU" dirty="0">
                <a:latin typeface="Times New Roman" panose="02020603050405020304" pitchFamily="18" charset="0"/>
                <a:cs typeface="Times New Roman" panose="02020603050405020304" pitchFamily="18" charset="0"/>
              </a:rPr>
              <a:t>Зависимость времени работы различных реализаций создания соединения от количества соединений с БД </a:t>
            </a:r>
          </a:p>
        </p:txBody>
      </p:sp>
      <p:sp>
        <p:nvSpPr>
          <p:cNvPr id="4" name="Номер слайда 3">
            <a:extLst>
              <a:ext uri="{FF2B5EF4-FFF2-40B4-BE49-F238E27FC236}">
                <a16:creationId xmlns:a16="http://schemas.microsoft.com/office/drawing/2014/main" id="{98046C4B-34C3-148D-1730-53705A1E856F}"/>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11</a:t>
            </a:fld>
            <a:endParaRPr lang="ru-RU" sz="1800" dirty="0">
              <a:latin typeface="Times New Roman" panose="02020603050405020304" pitchFamily="18" charset="0"/>
              <a:cs typeface="Times New Roman" panose="02020603050405020304" pitchFamily="18" charset="0"/>
            </a:endParaRPr>
          </a:p>
        </p:txBody>
      </p:sp>
      <p:graphicFrame>
        <p:nvGraphicFramePr>
          <p:cNvPr id="5" name="Объект 4">
            <a:extLst>
              <a:ext uri="{FF2B5EF4-FFF2-40B4-BE49-F238E27FC236}">
                <a16:creationId xmlns:a16="http://schemas.microsoft.com/office/drawing/2014/main" id="{95A65DD9-1CAC-4A94-E8D3-61676FE2B0A4}"/>
              </a:ext>
            </a:extLst>
          </p:cNvPr>
          <p:cNvGraphicFramePr>
            <a:graphicFrameLocks noGrp="1"/>
          </p:cNvGraphicFramePr>
          <p:nvPr>
            <p:ph idx="1"/>
            <p:extLst>
              <p:ext uri="{D42A27DB-BD31-4B8C-83A1-F6EECF244321}">
                <p14:modId xmlns:p14="http://schemas.microsoft.com/office/powerpoint/2010/main" val="2279654920"/>
              </p:ext>
            </p:extLst>
          </p:nvPr>
        </p:nvGraphicFramePr>
        <p:xfrm>
          <a:off x="838200" y="2384612"/>
          <a:ext cx="6306671" cy="3720353"/>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841A3843-FCC6-6434-4328-538236790DF0}"/>
              </a:ext>
            </a:extLst>
          </p:cNvPr>
          <p:cNvSpPr txBox="1"/>
          <p:nvPr/>
        </p:nvSpPr>
        <p:spPr>
          <a:xfrm>
            <a:off x="7440705" y="2765826"/>
            <a:ext cx="4428565" cy="1938992"/>
          </a:xfrm>
          <a:prstGeom prst="rect">
            <a:avLst/>
          </a:prstGeom>
          <a:noFill/>
        </p:spPr>
        <p:txBody>
          <a:bodyPr wrap="square">
            <a:spAutoFit/>
          </a:bodyPr>
          <a:lstStyle/>
          <a:p>
            <a:r>
              <a:rPr lang="ru-RU" sz="2000" b="0" i="0" u="none" strike="noStrike" baseline="0" dirty="0">
                <a:solidFill>
                  <a:srgbClr val="000000"/>
                </a:solidFill>
                <a:latin typeface="Times New Roman" panose="02020603050405020304" pitchFamily="18" charset="0"/>
              </a:rPr>
              <a:t>Для каждого опыта учитывалось время:</a:t>
            </a:r>
          </a:p>
          <a:p>
            <a:pPr marL="342900" indent="-34290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создания соединения;</a:t>
            </a:r>
          </a:p>
          <a:p>
            <a:pPr marL="342900" indent="-34290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выполнения запроса;</a:t>
            </a:r>
          </a:p>
          <a:p>
            <a:pPr marL="342900" indent="-34290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очистки результата выполнения;</a:t>
            </a:r>
          </a:p>
          <a:p>
            <a:pPr marL="342900" indent="-34290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закрытия соединения. </a:t>
            </a:r>
          </a:p>
        </p:txBody>
      </p:sp>
    </p:spTree>
    <p:extLst>
      <p:ext uri="{BB962C8B-B14F-4D97-AF65-F5344CB8AC3E}">
        <p14:creationId xmlns:p14="http://schemas.microsoft.com/office/powerpoint/2010/main" val="2523793028"/>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78D7F3-9124-6A66-4328-E2A1C351120A}"/>
              </a:ext>
            </a:extLst>
          </p:cNvPr>
          <p:cNvSpPr>
            <a:spLocks noGrp="1"/>
          </p:cNvSpPr>
          <p:nvPr>
            <p:ph type="title"/>
          </p:nvPr>
        </p:nvSpPr>
        <p:spPr/>
        <p:txBody>
          <a:bodyPr>
            <a:normAutofit fontScale="90000"/>
          </a:bodyPr>
          <a:lstStyle/>
          <a:p>
            <a:r>
              <a:rPr lang="ru-RU" dirty="0">
                <a:latin typeface="Times New Roman" panose="02020603050405020304" pitchFamily="18" charset="0"/>
                <a:cs typeface="Times New Roman" panose="02020603050405020304" pitchFamily="18" charset="0"/>
              </a:rPr>
              <a:t>Исследование зависимости времени работы реализованного метода и пулов соединений от количества соединений</a:t>
            </a:r>
          </a:p>
        </p:txBody>
      </p:sp>
      <p:sp>
        <p:nvSpPr>
          <p:cNvPr id="4" name="Номер слайда 3">
            <a:extLst>
              <a:ext uri="{FF2B5EF4-FFF2-40B4-BE49-F238E27FC236}">
                <a16:creationId xmlns:a16="http://schemas.microsoft.com/office/drawing/2014/main" id="{1DFEFE13-CFA3-FB79-36C8-6E9A56E8A614}"/>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12</a:t>
            </a:fld>
            <a:endParaRPr lang="ru-RU" dirty="0">
              <a:latin typeface="Times New Roman" panose="02020603050405020304" pitchFamily="18" charset="0"/>
              <a:cs typeface="Times New Roman" panose="02020603050405020304" pitchFamily="18" charset="0"/>
            </a:endParaRPr>
          </a:p>
        </p:txBody>
      </p:sp>
      <p:graphicFrame>
        <p:nvGraphicFramePr>
          <p:cNvPr id="5" name="Диаграмма 4">
            <a:extLst>
              <a:ext uri="{FF2B5EF4-FFF2-40B4-BE49-F238E27FC236}">
                <a16:creationId xmlns:a16="http://schemas.microsoft.com/office/drawing/2014/main" id="{EBE3C923-F928-7B57-C79F-7A333B40D695}"/>
              </a:ext>
            </a:extLst>
          </p:cNvPr>
          <p:cNvGraphicFramePr/>
          <p:nvPr>
            <p:extLst>
              <p:ext uri="{D42A27DB-BD31-4B8C-83A1-F6EECF244321}">
                <p14:modId xmlns:p14="http://schemas.microsoft.com/office/powerpoint/2010/main" val="2409793995"/>
              </p:ext>
            </p:extLst>
          </p:nvPr>
        </p:nvGraphicFramePr>
        <p:xfrm>
          <a:off x="838200" y="2392303"/>
          <a:ext cx="6190129" cy="370332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83653DF7-8A99-3665-B061-487A9119DB45}"/>
              </a:ext>
            </a:extLst>
          </p:cNvPr>
          <p:cNvSpPr txBox="1"/>
          <p:nvPr/>
        </p:nvSpPr>
        <p:spPr>
          <a:xfrm>
            <a:off x="7415701" y="2809971"/>
            <a:ext cx="4193594" cy="1938992"/>
          </a:xfrm>
          <a:prstGeom prst="rect">
            <a:avLst/>
          </a:prstGeom>
          <a:noFill/>
        </p:spPr>
        <p:txBody>
          <a:bodyPr wrap="square">
            <a:spAutoFit/>
          </a:bodyPr>
          <a:lstStyle/>
          <a:p>
            <a:r>
              <a:rPr lang="ru-RU" sz="2000" b="0" i="0" u="none" strike="noStrike" baseline="0" dirty="0">
                <a:solidFill>
                  <a:srgbClr val="000000"/>
                </a:solidFill>
                <a:latin typeface="Times New Roman" panose="02020603050405020304" pitchFamily="18" charset="0"/>
              </a:rPr>
              <a:t>Сравнение времени работы:</a:t>
            </a:r>
          </a:p>
          <a:p>
            <a:pPr marL="342900" indent="-34290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пула, использующего библиотеку </a:t>
            </a:r>
            <a:r>
              <a:rPr lang="ru-RU" sz="2000" b="0" i="0" u="none" strike="noStrike" baseline="0" dirty="0" err="1">
                <a:solidFill>
                  <a:srgbClr val="000000"/>
                </a:solidFill>
                <a:latin typeface="Times New Roman" panose="02020603050405020304" pitchFamily="18" charset="0"/>
              </a:rPr>
              <a:t>libpq</a:t>
            </a:r>
            <a:r>
              <a:rPr lang="ru-RU" sz="2000" dirty="0">
                <a:solidFill>
                  <a:srgbClr val="000000"/>
                </a:solidFill>
                <a:latin typeface="Times New Roman" panose="02020603050405020304" pitchFamily="18" charset="0"/>
              </a:rPr>
              <a:t>;</a:t>
            </a:r>
          </a:p>
          <a:p>
            <a:pPr marL="342900" indent="-34290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пула, реализованного в качестве внешней службы (</a:t>
            </a:r>
            <a:r>
              <a:rPr lang="ru-RU" sz="2000" b="0" i="0" u="none" strike="noStrike" baseline="0" dirty="0" err="1">
                <a:solidFill>
                  <a:srgbClr val="000000"/>
                </a:solidFill>
                <a:latin typeface="Times New Roman" panose="02020603050405020304" pitchFamily="18" charset="0"/>
              </a:rPr>
              <a:t>PGBouncer</a:t>
            </a:r>
            <a:r>
              <a:rPr lang="ru-RU" sz="2000" b="0" i="0" u="none" strike="noStrike" baseline="0" dirty="0">
                <a:solidFill>
                  <a:srgbClr val="000000"/>
                </a:solidFill>
                <a:latin typeface="Times New Roman" panose="02020603050405020304" pitchFamily="18" charset="0"/>
              </a:rPr>
              <a:t>);</a:t>
            </a:r>
          </a:p>
          <a:p>
            <a:pPr marL="342900" indent="-342900">
              <a:buFont typeface="Arial" panose="020B0604020202020204" pitchFamily="34" charset="0"/>
              <a:buChar char="•"/>
            </a:pPr>
            <a:r>
              <a:rPr lang="ru-RU" sz="2000" b="0" i="0" u="none" strike="noStrike" baseline="0" dirty="0">
                <a:solidFill>
                  <a:srgbClr val="000000"/>
                </a:solidFill>
                <a:latin typeface="Times New Roman" panose="02020603050405020304" pitchFamily="18" charset="0"/>
              </a:rPr>
              <a:t>разработанного метода. </a:t>
            </a:r>
            <a:endParaRPr lang="ru-RU" sz="2000" dirty="0"/>
          </a:p>
        </p:txBody>
      </p:sp>
    </p:spTree>
    <p:extLst>
      <p:ext uri="{BB962C8B-B14F-4D97-AF65-F5344CB8AC3E}">
        <p14:creationId xmlns:p14="http://schemas.microsoft.com/office/powerpoint/2010/main" val="60974364"/>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32C2C3-E4BE-163C-72F9-D9CAD045A947}"/>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Исследование требуемых ресурсов для выполнения простого запроса к БД</a:t>
            </a:r>
          </a:p>
        </p:txBody>
      </p:sp>
      <p:graphicFrame>
        <p:nvGraphicFramePr>
          <p:cNvPr id="5" name="Объект 4">
            <a:extLst>
              <a:ext uri="{FF2B5EF4-FFF2-40B4-BE49-F238E27FC236}">
                <a16:creationId xmlns:a16="http://schemas.microsoft.com/office/drawing/2014/main" id="{3A77AE66-D4B3-9651-BDDA-11203D4C2BF2}"/>
              </a:ext>
            </a:extLst>
          </p:cNvPr>
          <p:cNvGraphicFramePr>
            <a:graphicFrameLocks noGrp="1"/>
          </p:cNvGraphicFramePr>
          <p:nvPr>
            <p:ph idx="1"/>
            <p:extLst>
              <p:ext uri="{D42A27DB-BD31-4B8C-83A1-F6EECF244321}">
                <p14:modId xmlns:p14="http://schemas.microsoft.com/office/powerpoint/2010/main" val="1609419992"/>
              </p:ext>
            </p:extLst>
          </p:nvPr>
        </p:nvGraphicFramePr>
        <p:xfrm>
          <a:off x="838197" y="3391605"/>
          <a:ext cx="9390529" cy="2683246"/>
        </p:xfrm>
        <a:graphic>
          <a:graphicData uri="http://schemas.openxmlformats.org/drawingml/2006/table">
            <a:tbl>
              <a:tblPr firstRow="1" firstCol="1" bandRow="1">
                <a:tableStyleId>{F5AB1C69-6EDB-4FF4-983F-18BD219EF322}</a:tableStyleId>
              </a:tblPr>
              <a:tblGrid>
                <a:gridCol w="3070471">
                  <a:extLst>
                    <a:ext uri="{9D8B030D-6E8A-4147-A177-3AD203B41FA5}">
                      <a16:colId xmlns:a16="http://schemas.microsoft.com/office/drawing/2014/main" val="522003746"/>
                    </a:ext>
                  </a:extLst>
                </a:gridCol>
                <a:gridCol w="3189232">
                  <a:extLst>
                    <a:ext uri="{9D8B030D-6E8A-4147-A177-3AD203B41FA5}">
                      <a16:colId xmlns:a16="http://schemas.microsoft.com/office/drawing/2014/main" val="2913711566"/>
                    </a:ext>
                  </a:extLst>
                </a:gridCol>
                <a:gridCol w="3130826">
                  <a:extLst>
                    <a:ext uri="{9D8B030D-6E8A-4147-A177-3AD203B41FA5}">
                      <a16:colId xmlns:a16="http://schemas.microsoft.com/office/drawing/2014/main" val="3753831868"/>
                    </a:ext>
                  </a:extLst>
                </a:gridCol>
              </a:tblGrid>
              <a:tr h="893407">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Реализация</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00000"/>
                        </a:lnSpc>
                      </a:pPr>
                      <a:r>
                        <a:rPr lang="ru-RU" sz="2100" kern="150" dirty="0">
                          <a:effectLst/>
                          <a:latin typeface="Times New Roman" panose="02020603050405020304" pitchFamily="18" charset="0"/>
                          <a:cs typeface="Times New Roman" panose="02020603050405020304" pitchFamily="18" charset="0"/>
                        </a:rPr>
                        <a:t>Число раз выделения памяти</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00000"/>
                        </a:lnSpc>
                      </a:pPr>
                      <a:r>
                        <a:rPr lang="ru-RU" sz="2100" kern="150" dirty="0">
                          <a:effectLst/>
                          <a:latin typeface="Times New Roman" panose="02020603050405020304" pitchFamily="18" charset="0"/>
                          <a:cs typeface="Times New Roman" panose="02020603050405020304" pitchFamily="18" charset="0"/>
                        </a:rPr>
                        <a:t>Суммарный объем используемой памяти</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extLst>
                  <a:ext uri="{0D108BD9-81ED-4DB2-BD59-A6C34878D82A}">
                    <a16:rowId xmlns:a16="http://schemas.microsoft.com/office/drawing/2014/main" val="2137788428"/>
                  </a:ext>
                </a:extLst>
              </a:tr>
              <a:tr h="446704">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Однопоточная</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729</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en-US" sz="2100" kern="150" dirty="0">
                          <a:effectLst/>
                          <a:latin typeface="Times New Roman" panose="02020603050405020304" pitchFamily="18" charset="0"/>
                          <a:cs typeface="Times New Roman" panose="02020603050405020304" pitchFamily="18" charset="0"/>
                        </a:rPr>
                        <a:t>588,870</a:t>
                      </a:r>
                      <a:r>
                        <a:rPr lang="ru-RU" sz="2100" kern="150" dirty="0">
                          <a:effectLst/>
                          <a:latin typeface="Times New Roman" panose="02020603050405020304" pitchFamily="18" charset="0"/>
                          <a:cs typeface="Times New Roman" panose="02020603050405020304" pitchFamily="18" charset="0"/>
                        </a:rPr>
                        <a:t>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extLst>
                  <a:ext uri="{0D108BD9-81ED-4DB2-BD59-A6C34878D82A}">
                    <a16:rowId xmlns:a16="http://schemas.microsoft.com/office/drawing/2014/main" val="3605075924"/>
                  </a:ext>
                </a:extLst>
              </a:tr>
              <a:tr h="446704">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Многопоточная</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812</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593,508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extLst>
                  <a:ext uri="{0D108BD9-81ED-4DB2-BD59-A6C34878D82A}">
                    <a16:rowId xmlns:a16="http://schemas.microsoft.com/office/drawing/2014/main" val="265164806"/>
                  </a:ext>
                </a:extLst>
              </a:tr>
              <a:tr h="457432">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Внешний пул</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831</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586,212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extLst>
                  <a:ext uri="{0D108BD9-81ED-4DB2-BD59-A6C34878D82A}">
                    <a16:rowId xmlns:a16="http://schemas.microsoft.com/office/drawing/2014/main" val="2835380726"/>
                  </a:ext>
                </a:extLst>
              </a:tr>
              <a:tr h="438999">
                <a:tc>
                  <a:txBody>
                    <a:bodyPr/>
                    <a:lstStyle/>
                    <a:p>
                      <a:pPr indent="0" algn="just">
                        <a:lnSpc>
                          <a:spcPct val="150000"/>
                        </a:lnSpc>
                      </a:pPr>
                      <a:r>
                        <a:rPr lang="ru-RU" sz="2100" kern="150" dirty="0">
                          <a:effectLst/>
                          <a:latin typeface="Times New Roman" panose="02020603050405020304" pitchFamily="18" charset="0"/>
                          <a:cs typeface="Times New Roman" panose="02020603050405020304" pitchFamily="18" charset="0"/>
                        </a:rPr>
                        <a:t>Разработанный метод</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182</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tc>
                  <a:txBody>
                    <a:bodyPr/>
                    <a:lstStyle/>
                    <a:p>
                      <a:pPr indent="0" algn="ctr">
                        <a:lnSpc>
                          <a:spcPct val="150000"/>
                        </a:lnSpc>
                      </a:pPr>
                      <a:r>
                        <a:rPr lang="ru-RU" sz="2100" kern="150" dirty="0">
                          <a:effectLst/>
                          <a:latin typeface="Times New Roman" panose="02020603050405020304" pitchFamily="18" charset="0"/>
                          <a:cs typeface="Times New Roman" panose="02020603050405020304" pitchFamily="18" charset="0"/>
                        </a:rPr>
                        <a:t>180,794 байт</a:t>
                      </a:r>
                      <a:endParaRPr lang="ru-RU" sz="2100" kern="150" dirty="0">
                        <a:effectLst/>
                        <a:latin typeface="Times New Roman" panose="02020603050405020304" pitchFamily="18" charset="0"/>
                        <a:ea typeface="Noto Serif CJK SC"/>
                        <a:cs typeface="Times New Roman" panose="02020603050405020304" pitchFamily="18" charset="0"/>
                      </a:endParaRPr>
                    </a:p>
                  </a:txBody>
                  <a:tcPr marL="105337" marR="105337" marT="0" marB="0" anchor="ctr"/>
                </a:tc>
                <a:extLst>
                  <a:ext uri="{0D108BD9-81ED-4DB2-BD59-A6C34878D82A}">
                    <a16:rowId xmlns:a16="http://schemas.microsoft.com/office/drawing/2014/main" val="3628660017"/>
                  </a:ext>
                </a:extLst>
              </a:tr>
            </a:tbl>
          </a:graphicData>
        </a:graphic>
      </p:graphicFrame>
      <p:sp>
        <p:nvSpPr>
          <p:cNvPr id="4" name="Номер слайда 3">
            <a:extLst>
              <a:ext uri="{FF2B5EF4-FFF2-40B4-BE49-F238E27FC236}">
                <a16:creationId xmlns:a16="http://schemas.microsoft.com/office/drawing/2014/main" id="{E44336FF-BC33-7F78-9784-D11B5478C01B}"/>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13</a:t>
            </a:fld>
            <a:endParaRPr lang="ru-RU"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AA3A705-E47D-C243-26D0-987134F29618}"/>
              </a:ext>
            </a:extLst>
          </p:cNvPr>
          <p:cNvSpPr txBox="1"/>
          <p:nvPr/>
        </p:nvSpPr>
        <p:spPr>
          <a:xfrm>
            <a:off x="838196" y="1690688"/>
            <a:ext cx="9390529" cy="1600438"/>
          </a:xfrm>
          <a:prstGeom prst="rect">
            <a:avLst/>
          </a:prstGeom>
          <a:noFill/>
        </p:spPr>
        <p:txBody>
          <a:bodyPr wrap="square">
            <a:spAutoFit/>
          </a:bodyPr>
          <a:lstStyle/>
          <a:p>
            <a:r>
              <a:rPr lang="ru-RU" sz="2000" dirty="0">
                <a:solidFill>
                  <a:srgbClr val="000000"/>
                </a:solidFill>
                <a:latin typeface="Times New Roman" panose="02020603050405020304" pitchFamily="18" charset="0"/>
              </a:rPr>
              <a:t>Простой запрос </a:t>
            </a:r>
            <a:r>
              <a:rPr lang="ru-RU" sz="2000" dirty="0">
                <a:effectLst/>
                <a:latin typeface="Times New Roman" panose="02020603050405020304" pitchFamily="18" charset="0"/>
                <a:ea typeface="Noto Serif CJK SC"/>
                <a:cs typeface="Lohit Devanagari"/>
              </a:rPr>
              <a:t>—</a:t>
            </a:r>
            <a:r>
              <a:rPr lang="ru-RU" sz="2000" dirty="0">
                <a:solidFill>
                  <a:srgbClr val="000000"/>
                </a:solidFill>
                <a:latin typeface="Times New Roman" panose="02020603050405020304" pitchFamily="18" charset="0"/>
              </a:rPr>
              <a:t> выборка всех данных посредством одного оператора </a:t>
            </a:r>
            <a:r>
              <a:rPr lang="en-US" sz="2000" dirty="0">
                <a:solidFill>
                  <a:srgbClr val="000000"/>
                </a:solidFill>
                <a:latin typeface="Times New Roman" panose="02020603050405020304" pitchFamily="18" charset="0"/>
              </a:rPr>
              <a:t>‘SELECT’</a:t>
            </a:r>
            <a:r>
              <a:rPr lang="ru-RU" sz="2000" dirty="0">
                <a:solidFill>
                  <a:srgbClr val="000000"/>
                </a:solidFill>
                <a:latin typeface="Times New Roman" panose="02020603050405020304" pitchFamily="18" charset="0"/>
              </a:rPr>
              <a:t> и одного оператора</a:t>
            </a:r>
            <a:r>
              <a:rPr lang="en-US" sz="2000" dirty="0">
                <a:solidFill>
                  <a:srgbClr val="000000"/>
                </a:solidFill>
                <a:latin typeface="Times New Roman" panose="02020603050405020304" pitchFamily="18" charset="0"/>
              </a:rPr>
              <a:t> ‘FROM’</a:t>
            </a:r>
            <a:r>
              <a:rPr lang="ru-RU" sz="2000" dirty="0">
                <a:solidFill>
                  <a:srgbClr val="000000"/>
                </a:solidFill>
                <a:latin typeface="Times New Roman" panose="02020603050405020304" pitchFamily="18" charset="0"/>
              </a:rPr>
              <a:t>. </a:t>
            </a:r>
          </a:p>
          <a:p>
            <a:endParaRPr lang="en-US" dirty="0">
              <a:solidFill>
                <a:srgbClr val="000000"/>
              </a:solidFill>
              <a:latin typeface="Times New Roman" panose="02020603050405020304" pitchFamily="18" charset="0"/>
            </a:endParaRPr>
          </a:p>
          <a:p>
            <a:r>
              <a:rPr lang="en-US" sz="2000" dirty="0">
                <a:solidFill>
                  <a:srgbClr val="000000"/>
                </a:solidFill>
                <a:latin typeface="Times New Roman" panose="02020603050405020304" pitchFamily="18" charset="0"/>
              </a:rPr>
              <a:t>SELECT * FROM table100;</a:t>
            </a:r>
            <a:endParaRPr lang="ru-RU" sz="2000" dirty="0">
              <a:solidFill>
                <a:srgbClr val="000000"/>
              </a:solidFill>
              <a:latin typeface="Times New Roman" panose="02020603050405020304" pitchFamily="18" charset="0"/>
            </a:endParaRPr>
          </a:p>
          <a:p>
            <a:r>
              <a:rPr lang="ru-RU" sz="2000" dirty="0">
                <a:solidFill>
                  <a:srgbClr val="000000"/>
                </a:solidFill>
                <a:latin typeface="Times New Roman" panose="02020603050405020304" pitchFamily="18" charset="0"/>
              </a:rPr>
              <a:t>Создание 10 соединений.</a:t>
            </a:r>
          </a:p>
        </p:txBody>
      </p:sp>
    </p:spTree>
    <p:extLst>
      <p:ext uri="{BB962C8B-B14F-4D97-AF65-F5344CB8AC3E}">
        <p14:creationId xmlns:p14="http://schemas.microsoft.com/office/powerpoint/2010/main" val="249996658"/>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36A2B7-D852-C543-6D37-420E736F51A9}"/>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Заключение</a:t>
            </a:r>
          </a:p>
        </p:txBody>
      </p:sp>
      <p:sp>
        <p:nvSpPr>
          <p:cNvPr id="3" name="Объект 2">
            <a:extLst>
              <a:ext uri="{FF2B5EF4-FFF2-40B4-BE49-F238E27FC236}">
                <a16:creationId xmlns:a16="http://schemas.microsoft.com/office/drawing/2014/main" id="{41F6EEFA-EC25-8EE4-A90E-5B607A704E5A}"/>
              </a:ext>
            </a:extLst>
          </p:cNvPr>
          <p:cNvSpPr>
            <a:spLocks noGrp="1"/>
          </p:cNvSpPr>
          <p:nvPr>
            <p:ph idx="1"/>
          </p:nvPr>
        </p:nvSpPr>
        <p:spPr>
          <a:xfrm>
            <a:off x="838198" y="2633770"/>
            <a:ext cx="10515600" cy="3110660"/>
          </a:xfrm>
        </p:spPr>
        <p:txBody>
          <a:bodyPr>
            <a:normAutofit/>
          </a:bodyPr>
          <a:lstStyle/>
          <a:p>
            <a:pPr marL="0" indent="0">
              <a:lnSpc>
                <a:spcPct val="100000"/>
              </a:lnSpc>
              <a:buNone/>
            </a:pPr>
            <a:r>
              <a:rPr lang="ru-RU" sz="2000" b="0" i="1" u="none" strike="noStrike" baseline="0" dirty="0">
                <a:solidFill>
                  <a:srgbClr val="000000"/>
                </a:solidFill>
                <a:latin typeface="Times New Roman" panose="02020603050405020304" pitchFamily="18" charset="0"/>
              </a:rPr>
              <a:t>Поставленные задачи решены:</a:t>
            </a:r>
          </a:p>
          <a:p>
            <a:pPr>
              <a:lnSpc>
                <a:spcPct val="100000"/>
              </a:lnSpc>
            </a:pPr>
            <a:r>
              <a:rPr lang="ru-RU" sz="2000" b="0" i="0" u="none" strike="noStrike" baseline="0" dirty="0">
                <a:solidFill>
                  <a:srgbClr val="000000"/>
                </a:solidFill>
                <a:latin typeface="Times New Roman" panose="02020603050405020304" pitchFamily="18" charset="0"/>
              </a:rPr>
              <a:t>Выполнен анализ предметной области и существующих методов выполнения запросов в MPP системах;</a:t>
            </a:r>
          </a:p>
          <a:p>
            <a:pPr>
              <a:lnSpc>
                <a:spcPct val="100000"/>
              </a:lnSpc>
            </a:pPr>
            <a:r>
              <a:rPr lang="ru-RU" sz="2000" b="0" i="0" u="none" strike="noStrike" baseline="0" dirty="0">
                <a:solidFill>
                  <a:srgbClr val="000000"/>
                </a:solidFill>
                <a:latin typeface="Times New Roman" panose="02020603050405020304" pitchFamily="18" charset="0"/>
              </a:rPr>
              <a:t>Разработан метод параллельного выполнения запросов к СУБД </a:t>
            </a:r>
            <a:r>
              <a:rPr lang="ru-RU" sz="2000" b="0" i="0" u="none" strike="noStrike" baseline="0" dirty="0" err="1">
                <a:solidFill>
                  <a:srgbClr val="000000"/>
                </a:solidFill>
                <a:latin typeface="Times New Roman" panose="02020603050405020304" pitchFamily="18" charset="0"/>
              </a:rPr>
              <a:t>PostgreSQL</a:t>
            </a:r>
            <a:r>
              <a:rPr lang="ru-RU" sz="2000" b="0" i="0" u="none" strike="noStrike" baseline="0" dirty="0">
                <a:solidFill>
                  <a:srgbClr val="000000"/>
                </a:solidFill>
                <a:latin typeface="Times New Roman" panose="02020603050405020304" pitchFamily="18" charset="0"/>
              </a:rPr>
              <a:t> в пределах одного соединения;</a:t>
            </a:r>
          </a:p>
          <a:p>
            <a:pPr>
              <a:lnSpc>
                <a:spcPct val="100000"/>
              </a:lnSpc>
            </a:pPr>
            <a:r>
              <a:rPr lang="ru-RU" sz="2000" b="0" i="0" u="none" strike="noStrike" baseline="0" dirty="0">
                <a:solidFill>
                  <a:srgbClr val="000000"/>
                </a:solidFill>
                <a:latin typeface="Times New Roman" panose="02020603050405020304" pitchFamily="18" charset="0"/>
              </a:rPr>
              <a:t>Реализован разработанный метод;</a:t>
            </a:r>
          </a:p>
          <a:p>
            <a:pPr>
              <a:lnSpc>
                <a:spcPct val="100000"/>
              </a:lnSpc>
            </a:pPr>
            <a:r>
              <a:rPr lang="ru-RU" sz="2000" b="0" i="0" u="none" strike="noStrike" baseline="0" dirty="0">
                <a:solidFill>
                  <a:srgbClr val="000000"/>
                </a:solidFill>
                <a:latin typeface="Times New Roman" panose="02020603050405020304" pitchFamily="18" charset="0"/>
              </a:rPr>
              <a:t>Выполнен сравнительный анализ времени работы метода и различных реализаций выполнения запросов.</a:t>
            </a:r>
          </a:p>
          <a:p>
            <a:pPr marL="0" indent="0">
              <a:lnSpc>
                <a:spcPct val="100000"/>
              </a:lnSpc>
              <a:buNone/>
            </a:pPr>
            <a:endParaRPr lang="ru-RU" sz="2000" b="0" i="0" u="none" strike="noStrike" baseline="0" dirty="0">
              <a:solidFill>
                <a:srgbClr val="000000"/>
              </a:solidFill>
              <a:latin typeface="Times New Roman" panose="02020603050405020304" pitchFamily="18" charset="0"/>
            </a:endParaRPr>
          </a:p>
        </p:txBody>
      </p:sp>
      <p:sp>
        <p:nvSpPr>
          <p:cNvPr id="4" name="Номер слайда 3">
            <a:extLst>
              <a:ext uri="{FF2B5EF4-FFF2-40B4-BE49-F238E27FC236}">
                <a16:creationId xmlns:a16="http://schemas.microsoft.com/office/drawing/2014/main" id="{7B36AD4C-CEF1-8305-1FE2-6761C70C9193}"/>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14</a:t>
            </a:fld>
            <a:endParaRPr lang="ru-RU"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BF91DF1-CFD0-DBDA-7850-6C58D17F8C53}"/>
              </a:ext>
            </a:extLst>
          </p:cNvPr>
          <p:cNvSpPr txBox="1"/>
          <p:nvPr/>
        </p:nvSpPr>
        <p:spPr>
          <a:xfrm>
            <a:off x="838199" y="1685399"/>
            <a:ext cx="10515599" cy="707886"/>
          </a:xfrm>
          <a:prstGeom prst="rect">
            <a:avLst/>
          </a:prstGeom>
          <a:noFill/>
        </p:spPr>
        <p:txBody>
          <a:bodyPr wrap="square">
            <a:spAutoFit/>
          </a:bodyPr>
          <a:lstStyle/>
          <a:p>
            <a:pPr marL="0" indent="0">
              <a:lnSpc>
                <a:spcPct val="100000"/>
              </a:lnSpc>
              <a:buNone/>
            </a:pPr>
            <a:r>
              <a:rPr lang="ru-RU" sz="2000" i="1" dirty="0">
                <a:solidFill>
                  <a:srgbClr val="000000"/>
                </a:solidFill>
                <a:latin typeface="Times New Roman" panose="02020603050405020304" pitchFamily="18" charset="0"/>
              </a:rPr>
              <a:t>Цель достигнута: </a:t>
            </a:r>
            <a:r>
              <a:rPr lang="ru-RU" sz="2000" dirty="0">
                <a:latin typeface="Times New Roman" panose="02020603050405020304" pitchFamily="18" charset="0"/>
                <a:cs typeface="Times New Roman" panose="02020603050405020304" pitchFamily="18" charset="0"/>
              </a:rPr>
              <a:t>разработан метод параллельного выполнения запросов к СУБД PostgreSQL в пределах одного соединения.</a:t>
            </a:r>
          </a:p>
        </p:txBody>
      </p:sp>
    </p:spTree>
    <p:extLst>
      <p:ext uri="{BB962C8B-B14F-4D97-AF65-F5344CB8AC3E}">
        <p14:creationId xmlns:p14="http://schemas.microsoft.com/office/powerpoint/2010/main" val="303095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9FDCF9-33F6-9A58-163D-3B9793758077}"/>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Дальнейшее развитие</a:t>
            </a:r>
          </a:p>
        </p:txBody>
      </p:sp>
      <p:sp>
        <p:nvSpPr>
          <p:cNvPr id="3" name="Объект 2">
            <a:extLst>
              <a:ext uri="{FF2B5EF4-FFF2-40B4-BE49-F238E27FC236}">
                <a16:creationId xmlns:a16="http://schemas.microsoft.com/office/drawing/2014/main" id="{50A45DFC-5C05-BD2C-A832-FB0FB2A944F4}"/>
              </a:ext>
            </a:extLst>
          </p:cNvPr>
          <p:cNvSpPr>
            <a:spLocks noGrp="1"/>
          </p:cNvSpPr>
          <p:nvPr>
            <p:ph idx="1"/>
          </p:nvPr>
        </p:nvSpPr>
        <p:spPr/>
        <p:txBody>
          <a:bodyPr>
            <a:normAutofit/>
          </a:bodyPr>
          <a:lstStyle/>
          <a:p>
            <a:r>
              <a:rPr lang="ru-RU" sz="2400" dirty="0">
                <a:latin typeface="Times New Roman" panose="02020603050405020304" pitchFamily="18" charset="0"/>
                <a:cs typeface="Times New Roman" panose="02020603050405020304" pitchFamily="18" charset="0"/>
              </a:rPr>
              <a:t>Реализация пользовательского вывода информации об ошибках в случае конкатенации нескольких запросов в одну команду.</a:t>
            </a:r>
          </a:p>
          <a:p>
            <a:r>
              <a:rPr lang="ru-RU" sz="2400" dirty="0">
                <a:latin typeface="Times New Roman" panose="02020603050405020304" pitchFamily="18" charset="0"/>
                <a:cs typeface="Times New Roman" panose="02020603050405020304" pitchFamily="18" charset="0"/>
              </a:rPr>
              <a:t>Разработка метода управления ресурсным пулом в случае потери потоком соединения с базой данных.</a:t>
            </a:r>
          </a:p>
        </p:txBody>
      </p:sp>
      <p:sp>
        <p:nvSpPr>
          <p:cNvPr id="4" name="Номер слайда 3">
            <a:extLst>
              <a:ext uri="{FF2B5EF4-FFF2-40B4-BE49-F238E27FC236}">
                <a16:creationId xmlns:a16="http://schemas.microsoft.com/office/drawing/2014/main" id="{BC21034C-333E-7EA2-09FA-D525BF192B74}"/>
              </a:ext>
            </a:extLst>
          </p:cNvPr>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15</a:t>
            </a:fld>
            <a:endParaRPr lang="ru-R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90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Цель и задачи работы</a:t>
            </a:r>
          </a:p>
        </p:txBody>
      </p:sp>
      <p:sp>
        <p:nvSpPr>
          <p:cNvPr id="3" name="Объект 2"/>
          <p:cNvSpPr>
            <a:spLocks noGrp="1"/>
          </p:cNvSpPr>
          <p:nvPr>
            <p:ph idx="1"/>
          </p:nvPr>
        </p:nvSpPr>
        <p:spPr>
          <a:xfrm>
            <a:off x="838200" y="1825626"/>
            <a:ext cx="10515600" cy="801874"/>
          </a:xfrm>
        </p:spPr>
        <p:txBody>
          <a:bodyPr>
            <a:noAutofit/>
          </a:bodyPr>
          <a:lstStyle/>
          <a:p>
            <a:pPr marL="0" indent="0">
              <a:buNone/>
            </a:pPr>
            <a:r>
              <a:rPr lang="ru-RU" sz="2600" b="1" dirty="0">
                <a:latin typeface="Times New Roman" panose="02020603050405020304" pitchFamily="18" charset="0"/>
                <a:cs typeface="Times New Roman" panose="02020603050405020304" pitchFamily="18" charset="0"/>
              </a:rPr>
              <a:t>Цель </a:t>
            </a:r>
            <a:r>
              <a:rPr lang="ru-RU" sz="1800" dirty="0">
                <a:effectLst/>
                <a:latin typeface="Times New Roman" panose="02020603050405020304" pitchFamily="18" charset="0"/>
                <a:ea typeface="Noto Serif CJK SC"/>
                <a:cs typeface="Lohit Devanagari"/>
              </a:rPr>
              <a:t>—</a:t>
            </a:r>
            <a:r>
              <a:rPr lang="en-US" sz="2600" b="1" dirty="0">
                <a:latin typeface="Times New Roman" panose="02020603050405020304" pitchFamily="18" charset="0"/>
                <a:cs typeface="Times New Roman" panose="02020603050405020304" pitchFamily="18" charset="0"/>
              </a:rPr>
              <a:t> </a:t>
            </a:r>
            <a:r>
              <a:rPr lang="ru-RU" sz="2600" dirty="0">
                <a:latin typeface="Times New Roman" panose="02020603050405020304" pitchFamily="18" charset="0"/>
                <a:cs typeface="Times New Roman" panose="02020603050405020304" pitchFamily="18" charset="0"/>
              </a:rPr>
              <a:t>разработать метод параллельного выполнения запросов к СУБД PostgreSQL в пределах одного соединения.</a:t>
            </a:r>
          </a:p>
        </p:txBody>
      </p:sp>
      <p:sp>
        <p:nvSpPr>
          <p:cNvPr id="4" name="Объект 2"/>
          <p:cNvSpPr txBox="1">
            <a:spLocks/>
          </p:cNvSpPr>
          <p:nvPr/>
        </p:nvSpPr>
        <p:spPr>
          <a:xfrm>
            <a:off x="838200" y="2810062"/>
            <a:ext cx="10515600" cy="33637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ru-RU" sz="2600" b="1" dirty="0">
                <a:latin typeface="Times New Roman" panose="02020603050405020304" pitchFamily="18" charset="0"/>
                <a:cs typeface="Times New Roman" panose="02020603050405020304" pitchFamily="18" charset="0"/>
              </a:rPr>
              <a:t>Задачи:</a:t>
            </a:r>
          </a:p>
          <a:p>
            <a:pPr lvl="1"/>
            <a:r>
              <a:rPr lang="ru-RU" dirty="0">
                <a:latin typeface="Times New Roman" panose="02020603050405020304" pitchFamily="18" charset="0"/>
                <a:cs typeface="Times New Roman" panose="02020603050405020304" pitchFamily="18" charset="0"/>
              </a:rPr>
              <a:t>Выполнить анализ предметной области и существующих методов выполнения запросов в </a:t>
            </a:r>
            <a:r>
              <a:rPr lang="en-US" dirty="0">
                <a:latin typeface="Times New Roman" panose="02020603050405020304" pitchFamily="18" charset="0"/>
                <a:cs typeface="Times New Roman" panose="02020603050405020304" pitchFamily="18" charset="0"/>
              </a:rPr>
              <a:t>MPP </a:t>
            </a:r>
            <a:r>
              <a:rPr lang="ru-RU" dirty="0">
                <a:latin typeface="Times New Roman" panose="02020603050405020304" pitchFamily="18" charset="0"/>
                <a:cs typeface="Times New Roman" panose="02020603050405020304" pitchFamily="18" charset="0"/>
              </a:rPr>
              <a:t>системах;</a:t>
            </a:r>
          </a:p>
          <a:p>
            <a:pPr lvl="1"/>
            <a:r>
              <a:rPr lang="ru-RU" dirty="0">
                <a:latin typeface="Times New Roman" panose="02020603050405020304" pitchFamily="18" charset="0"/>
                <a:cs typeface="Times New Roman" panose="02020603050405020304" pitchFamily="18" charset="0"/>
              </a:rPr>
              <a:t>Разработать метод параллельного выполнения запросов к СУБД PostgreSQL в пределах одного соединения;</a:t>
            </a:r>
          </a:p>
          <a:p>
            <a:pPr lvl="1"/>
            <a:r>
              <a:rPr lang="ru-RU" dirty="0">
                <a:latin typeface="Times New Roman" panose="02020603050405020304" pitchFamily="18" charset="0"/>
                <a:cs typeface="Times New Roman" panose="02020603050405020304" pitchFamily="18" charset="0"/>
              </a:rPr>
              <a:t>Реализовать разработанный метод;</a:t>
            </a:r>
          </a:p>
          <a:p>
            <a:pPr lvl="1"/>
            <a:r>
              <a:rPr lang="ru-RU" dirty="0">
                <a:latin typeface="Times New Roman" panose="02020603050405020304" pitchFamily="18" charset="0"/>
                <a:cs typeface="Times New Roman" panose="02020603050405020304" pitchFamily="18" charset="0"/>
              </a:rPr>
              <a:t>Выполнить сравнительный анализ времени работы метода и различных реализаций выполнения запросов.</a:t>
            </a:r>
          </a:p>
        </p:txBody>
      </p:sp>
      <p:sp>
        <p:nvSpPr>
          <p:cNvPr id="5" name="Номер слайда 4"/>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2</a:t>
            </a:fld>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825700"/>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Введение в предметную область</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3</a:t>
            </a:fld>
            <a:endParaRPr lang="ru-RU" sz="1800" dirty="0">
              <a:latin typeface="Times New Roman" panose="02020603050405020304" pitchFamily="18" charset="0"/>
              <a:cs typeface="Times New Roman" panose="02020603050405020304" pitchFamily="18" charset="0"/>
            </a:endParaRPr>
          </a:p>
        </p:txBody>
      </p:sp>
      <p:graphicFrame>
        <p:nvGraphicFramePr>
          <p:cNvPr id="5" name="Объект 4"/>
          <p:cNvGraphicFramePr>
            <a:graphicFrameLocks noGrp="1"/>
          </p:cNvGraphicFramePr>
          <p:nvPr>
            <p:ph idx="1"/>
            <p:extLst>
              <p:ext uri="{D42A27DB-BD31-4B8C-83A1-F6EECF244321}">
                <p14:modId xmlns:p14="http://schemas.microsoft.com/office/powerpoint/2010/main" val="1543382122"/>
              </p:ext>
            </p:extLst>
          </p:nvPr>
        </p:nvGraphicFramePr>
        <p:xfrm>
          <a:off x="838201" y="2244870"/>
          <a:ext cx="5505449" cy="331100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75ADA113-DC39-6365-BA19-1217069D81E3}"/>
              </a:ext>
            </a:extLst>
          </p:cNvPr>
          <p:cNvSpPr txBox="1"/>
          <p:nvPr/>
        </p:nvSpPr>
        <p:spPr>
          <a:xfrm>
            <a:off x="6781800" y="2244870"/>
            <a:ext cx="4571999" cy="1754326"/>
          </a:xfrm>
          <a:prstGeom prst="rect">
            <a:avLst/>
          </a:prstGeom>
          <a:noFill/>
        </p:spPr>
        <p:txBody>
          <a:bodyPr wrap="square" rtlCol="0">
            <a:spAutoFit/>
          </a:bodyPr>
          <a:lstStyle/>
          <a:p>
            <a:r>
              <a:rPr lang="ru-RU" dirty="0">
                <a:solidFill>
                  <a:srgbClr val="000000"/>
                </a:solidFill>
                <a:latin typeface="Times New Roman" panose="02020603050405020304" pitchFamily="18" charset="0"/>
              </a:rPr>
              <a:t>Доступ к </a:t>
            </a:r>
            <a:r>
              <a:rPr lang="ru-RU" sz="1800" b="0" i="0" u="none" strike="noStrike" baseline="0" dirty="0">
                <a:solidFill>
                  <a:srgbClr val="000000"/>
                </a:solidFill>
                <a:latin typeface="Times New Roman" panose="02020603050405020304" pitchFamily="18" charset="0"/>
              </a:rPr>
              <a:t>БД объемом 100.000 записей:</a:t>
            </a:r>
          </a:p>
          <a:p>
            <a:pPr marL="285750" indent="-285750">
              <a:buFont typeface="Arial" panose="020B0604020202020204" pitchFamily="34" charset="0"/>
              <a:buChar char="•"/>
            </a:pPr>
            <a:r>
              <a:rPr lang="ru-RU" dirty="0">
                <a:solidFill>
                  <a:srgbClr val="000000"/>
                </a:solidFill>
                <a:latin typeface="Times New Roman" panose="02020603050405020304" pitchFamily="18" charset="0"/>
              </a:rPr>
              <a:t>многопоточная программа примерно </a:t>
            </a:r>
            <a:r>
              <a:rPr lang="ru-RU" sz="1800" b="0" i="0" u="none" strike="noStrike" baseline="0" dirty="0">
                <a:solidFill>
                  <a:srgbClr val="000000"/>
                </a:solidFill>
                <a:latin typeface="Times New Roman" panose="02020603050405020304" pitchFamily="18" charset="0"/>
              </a:rPr>
              <a:t>в 1000 раз работает быстрее;</a:t>
            </a:r>
          </a:p>
          <a:p>
            <a:pPr marL="285750" indent="-285750">
              <a:buFont typeface="Arial" panose="020B0604020202020204" pitchFamily="34" charset="0"/>
              <a:buChar char="•"/>
            </a:pPr>
            <a:r>
              <a:rPr lang="ru-RU" dirty="0">
                <a:latin typeface="Times New Roman" panose="02020603050405020304" pitchFamily="18" charset="0"/>
              </a:rPr>
              <a:t>о</a:t>
            </a:r>
            <a:r>
              <a:rPr lang="ru-RU" sz="1800" b="0" i="0" u="none" strike="noStrike" baseline="0" dirty="0">
                <a:latin typeface="Times New Roman" panose="02020603050405020304" pitchFamily="18" charset="0"/>
              </a:rPr>
              <a:t>днопоточная программа показывает нестабильную работу на больших данных.</a:t>
            </a:r>
            <a:endParaRPr lang="ru-RU"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C44C7D7-5CF8-B4B0-413C-EE04B11C1BFE}"/>
              </a:ext>
            </a:extLst>
          </p:cNvPr>
          <p:cNvSpPr txBox="1"/>
          <p:nvPr/>
        </p:nvSpPr>
        <p:spPr>
          <a:xfrm>
            <a:off x="6781800" y="4531441"/>
            <a:ext cx="4571999" cy="923330"/>
          </a:xfrm>
          <a:prstGeom prst="rect">
            <a:avLst/>
          </a:prstGeom>
          <a:noFill/>
        </p:spPr>
        <p:txBody>
          <a:bodyPr wrap="square">
            <a:spAutoFit/>
          </a:bodyPr>
          <a:lstStyle/>
          <a:p>
            <a:r>
              <a:rPr lang="ru-RU" dirty="0">
                <a:solidFill>
                  <a:srgbClr val="000000"/>
                </a:solidFill>
                <a:latin typeface="Times New Roman" panose="02020603050405020304" pitchFamily="18" charset="0"/>
              </a:rPr>
              <a:t>О</a:t>
            </a:r>
            <a:r>
              <a:rPr lang="ru-RU" sz="1800" b="0" i="0" u="none" strike="noStrike" baseline="0" dirty="0">
                <a:solidFill>
                  <a:srgbClr val="000000"/>
                </a:solidFill>
                <a:latin typeface="Times New Roman" panose="02020603050405020304" pitchFamily="18" charset="0"/>
              </a:rPr>
              <a:t>перация подключения — одна из самых дорогостоящих (процесс подключения к БД занимает от 2 до 3 МБ). </a:t>
            </a:r>
            <a:endParaRPr lang="ru-RU" dirty="0"/>
          </a:p>
        </p:txBody>
      </p:sp>
    </p:spTree>
    <p:extLst>
      <p:ext uri="{BB962C8B-B14F-4D97-AF65-F5344CB8AC3E}">
        <p14:creationId xmlns:p14="http://schemas.microsoft.com/office/powerpoint/2010/main" val="3963753601"/>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Анализ предметной области</a:t>
            </a:r>
          </a:p>
        </p:txBody>
      </p:sp>
      <p:sp>
        <p:nvSpPr>
          <p:cNvPr id="6" name="Номер слайда 5"/>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4</a:t>
            </a:fld>
            <a:endParaRPr lang="ru-RU" sz="1800" dirty="0">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347" y="2225941"/>
            <a:ext cx="5633195" cy="3117028"/>
          </a:xfrm>
          <a:prstGeom prst="rect">
            <a:avLst/>
          </a:prstGeom>
        </p:spPr>
      </p:pic>
      <p:sp>
        <p:nvSpPr>
          <p:cNvPr id="4" name="TextBox 3">
            <a:extLst>
              <a:ext uri="{FF2B5EF4-FFF2-40B4-BE49-F238E27FC236}">
                <a16:creationId xmlns:a16="http://schemas.microsoft.com/office/drawing/2014/main" id="{53CC8D22-0E43-35A7-E466-76647D9CCA71}"/>
              </a:ext>
            </a:extLst>
          </p:cNvPr>
          <p:cNvSpPr txBox="1"/>
          <p:nvPr/>
        </p:nvSpPr>
        <p:spPr>
          <a:xfrm>
            <a:off x="645458" y="2358160"/>
            <a:ext cx="332030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PostgreSQL (14.2):</a:t>
            </a:r>
          </a:p>
          <a:p>
            <a:pPr marL="285750"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доступность исходного кода;</a:t>
            </a:r>
          </a:p>
          <a:p>
            <a:pPr marL="285750"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кроссплатформенность.</a:t>
            </a:r>
          </a:p>
        </p:txBody>
      </p:sp>
      <p:graphicFrame>
        <p:nvGraphicFramePr>
          <p:cNvPr id="8" name="Таблица 7">
            <a:extLst>
              <a:ext uri="{FF2B5EF4-FFF2-40B4-BE49-F238E27FC236}">
                <a16:creationId xmlns:a16="http://schemas.microsoft.com/office/drawing/2014/main" id="{712A6E9C-6120-F809-1D87-58A8A6B3277E}"/>
              </a:ext>
            </a:extLst>
          </p:cNvPr>
          <p:cNvGraphicFramePr>
            <a:graphicFrameLocks noGrp="1"/>
          </p:cNvGraphicFramePr>
          <p:nvPr>
            <p:extLst>
              <p:ext uri="{D42A27DB-BD31-4B8C-83A1-F6EECF244321}">
                <p14:modId xmlns:p14="http://schemas.microsoft.com/office/powerpoint/2010/main" val="842864224"/>
              </p:ext>
            </p:extLst>
          </p:nvPr>
        </p:nvGraphicFramePr>
        <p:xfrm>
          <a:off x="645458" y="3688981"/>
          <a:ext cx="4446495" cy="1463040"/>
        </p:xfrm>
        <a:graphic>
          <a:graphicData uri="http://schemas.openxmlformats.org/drawingml/2006/table">
            <a:tbl>
              <a:tblPr firstRow="1" bandRow="1">
                <a:tableStyleId>{F5AB1C69-6EDB-4FF4-983F-18BD219EF322}</a:tableStyleId>
              </a:tblPr>
              <a:tblGrid>
                <a:gridCol w="977154">
                  <a:extLst>
                    <a:ext uri="{9D8B030D-6E8A-4147-A177-3AD203B41FA5}">
                      <a16:colId xmlns:a16="http://schemas.microsoft.com/office/drawing/2014/main" val="1651366923"/>
                    </a:ext>
                  </a:extLst>
                </a:gridCol>
                <a:gridCol w="2026023">
                  <a:extLst>
                    <a:ext uri="{9D8B030D-6E8A-4147-A177-3AD203B41FA5}">
                      <a16:colId xmlns:a16="http://schemas.microsoft.com/office/drawing/2014/main" val="2097400050"/>
                    </a:ext>
                  </a:extLst>
                </a:gridCol>
                <a:gridCol w="1443318">
                  <a:extLst>
                    <a:ext uri="{9D8B030D-6E8A-4147-A177-3AD203B41FA5}">
                      <a16:colId xmlns:a16="http://schemas.microsoft.com/office/drawing/2014/main" val="898337953"/>
                    </a:ext>
                  </a:extLst>
                </a:gridCol>
              </a:tblGrid>
              <a:tr h="0">
                <a:tc>
                  <a:txBody>
                    <a:bodyPr/>
                    <a:lstStyle/>
                    <a:p>
                      <a:pPr indent="0" algn="l"/>
                      <a:r>
                        <a:rPr lang="ru-RU" sz="1600" kern="150" dirty="0">
                          <a:effectLst/>
                          <a:latin typeface="Times New Roman" panose="02020603050405020304" pitchFamily="18" charset="0"/>
                          <a:cs typeface="Times New Roman" panose="02020603050405020304" pitchFamily="18" charset="0"/>
                        </a:rPr>
                        <a:t>Рейтинг</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ru-RU" sz="1600" kern="150" dirty="0">
                          <a:effectLst/>
                          <a:latin typeface="Times New Roman" panose="02020603050405020304" pitchFamily="18" charset="0"/>
                          <a:cs typeface="Times New Roman" panose="02020603050405020304" pitchFamily="18" charset="0"/>
                        </a:rPr>
                        <a:t>СУБД</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ru-RU" sz="1600" kern="150" dirty="0">
                          <a:effectLst/>
                          <a:latin typeface="Times New Roman" panose="02020603050405020304" pitchFamily="18" charset="0"/>
                          <a:cs typeface="Times New Roman" panose="02020603050405020304" pitchFamily="18" charset="0"/>
                        </a:rPr>
                        <a:t>Модель БД</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extLst>
                  <a:ext uri="{0D108BD9-81ED-4DB2-BD59-A6C34878D82A}">
                    <a16:rowId xmlns:a16="http://schemas.microsoft.com/office/drawing/2014/main" val="339920098"/>
                  </a:ext>
                </a:extLst>
              </a:tr>
              <a:tr h="0">
                <a:tc>
                  <a:txBody>
                    <a:bodyPr/>
                    <a:lstStyle/>
                    <a:p>
                      <a:pPr indent="0" algn="l"/>
                      <a:r>
                        <a:rPr lang="ru-RU" sz="1600" kern="150">
                          <a:effectLst/>
                          <a:latin typeface="Times New Roman" panose="02020603050405020304" pitchFamily="18" charset="0"/>
                          <a:cs typeface="Times New Roman" panose="02020603050405020304" pitchFamily="18" charset="0"/>
                        </a:rPr>
                        <a:t>1.</a:t>
                      </a:r>
                      <a:endParaRPr lang="ru-RU" sz="1600" kern="15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en-US" sz="1600" kern="150" dirty="0">
                          <a:effectLst/>
                          <a:latin typeface="Times New Roman" panose="02020603050405020304" pitchFamily="18" charset="0"/>
                          <a:cs typeface="Times New Roman" panose="02020603050405020304" pitchFamily="18" charset="0"/>
                        </a:rPr>
                        <a:t>Oracle</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just"/>
                      <a:r>
                        <a:rPr lang="ru-RU" sz="1600" kern="150">
                          <a:effectLst/>
                          <a:latin typeface="Times New Roman" panose="02020603050405020304" pitchFamily="18" charset="0"/>
                          <a:cs typeface="Times New Roman" panose="02020603050405020304" pitchFamily="18" charset="0"/>
                        </a:rPr>
                        <a:t>Реляционная</a:t>
                      </a:r>
                      <a:endParaRPr lang="ru-RU" sz="1600" kern="150">
                        <a:effectLst/>
                        <a:latin typeface="Times New Roman" panose="02020603050405020304" pitchFamily="18" charset="0"/>
                        <a:ea typeface="Noto Serif CJK SC"/>
                        <a:cs typeface="Times New Roman" panose="02020603050405020304" pitchFamily="18" charset="0"/>
                      </a:endParaRPr>
                    </a:p>
                  </a:txBody>
                  <a:tcPr marL="68580" marR="68580" marT="0" marB="0"/>
                </a:tc>
                <a:extLst>
                  <a:ext uri="{0D108BD9-81ED-4DB2-BD59-A6C34878D82A}">
                    <a16:rowId xmlns:a16="http://schemas.microsoft.com/office/drawing/2014/main" val="2727878850"/>
                  </a:ext>
                </a:extLst>
              </a:tr>
              <a:tr h="0">
                <a:tc>
                  <a:txBody>
                    <a:bodyPr/>
                    <a:lstStyle/>
                    <a:p>
                      <a:pPr indent="0" algn="l"/>
                      <a:r>
                        <a:rPr lang="ru-RU" sz="1600" kern="150">
                          <a:effectLst/>
                          <a:latin typeface="Times New Roman" panose="02020603050405020304" pitchFamily="18" charset="0"/>
                          <a:cs typeface="Times New Roman" panose="02020603050405020304" pitchFamily="18" charset="0"/>
                        </a:rPr>
                        <a:t>2.</a:t>
                      </a:r>
                      <a:endParaRPr lang="ru-RU" sz="1600" kern="15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en-US" sz="1600" kern="150" dirty="0">
                          <a:effectLst/>
                          <a:latin typeface="Times New Roman" panose="02020603050405020304" pitchFamily="18" charset="0"/>
                          <a:cs typeface="Times New Roman" panose="02020603050405020304" pitchFamily="18" charset="0"/>
                        </a:rPr>
                        <a:t>MySQL</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just"/>
                      <a:r>
                        <a:rPr lang="ru-RU" sz="1600" kern="150" dirty="0">
                          <a:effectLst/>
                          <a:latin typeface="Times New Roman" panose="02020603050405020304" pitchFamily="18" charset="0"/>
                          <a:cs typeface="Times New Roman" panose="02020603050405020304" pitchFamily="18" charset="0"/>
                        </a:rPr>
                        <a:t>Реляционная</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extLst>
                  <a:ext uri="{0D108BD9-81ED-4DB2-BD59-A6C34878D82A}">
                    <a16:rowId xmlns:a16="http://schemas.microsoft.com/office/drawing/2014/main" val="2434609549"/>
                  </a:ext>
                </a:extLst>
              </a:tr>
              <a:tr h="0">
                <a:tc>
                  <a:txBody>
                    <a:bodyPr/>
                    <a:lstStyle/>
                    <a:p>
                      <a:pPr indent="0" algn="l"/>
                      <a:r>
                        <a:rPr lang="ru-RU" sz="1600" kern="150">
                          <a:effectLst/>
                          <a:latin typeface="Times New Roman" panose="02020603050405020304" pitchFamily="18" charset="0"/>
                          <a:cs typeface="Times New Roman" panose="02020603050405020304" pitchFamily="18" charset="0"/>
                        </a:rPr>
                        <a:t>3.</a:t>
                      </a:r>
                      <a:endParaRPr lang="ru-RU" sz="1600" kern="15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en-US" sz="1600" kern="150">
                          <a:effectLst/>
                          <a:latin typeface="Times New Roman" panose="02020603050405020304" pitchFamily="18" charset="0"/>
                          <a:cs typeface="Times New Roman" panose="02020603050405020304" pitchFamily="18" charset="0"/>
                        </a:rPr>
                        <a:t>Microsoft SQL Server</a:t>
                      </a:r>
                      <a:endParaRPr lang="ru-RU" sz="1600" kern="15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just"/>
                      <a:r>
                        <a:rPr lang="ru-RU" sz="1600" kern="150">
                          <a:effectLst/>
                          <a:latin typeface="Times New Roman" panose="02020603050405020304" pitchFamily="18" charset="0"/>
                          <a:cs typeface="Times New Roman" panose="02020603050405020304" pitchFamily="18" charset="0"/>
                        </a:rPr>
                        <a:t>Реляционная</a:t>
                      </a:r>
                      <a:endParaRPr lang="ru-RU" sz="1600" kern="150">
                        <a:effectLst/>
                        <a:latin typeface="Times New Roman" panose="02020603050405020304" pitchFamily="18" charset="0"/>
                        <a:ea typeface="Noto Serif CJK SC"/>
                        <a:cs typeface="Times New Roman" panose="02020603050405020304" pitchFamily="18" charset="0"/>
                      </a:endParaRPr>
                    </a:p>
                  </a:txBody>
                  <a:tcPr marL="68580" marR="68580" marT="0" marB="0"/>
                </a:tc>
                <a:extLst>
                  <a:ext uri="{0D108BD9-81ED-4DB2-BD59-A6C34878D82A}">
                    <a16:rowId xmlns:a16="http://schemas.microsoft.com/office/drawing/2014/main" val="2731374537"/>
                  </a:ext>
                </a:extLst>
              </a:tr>
              <a:tr h="0">
                <a:tc>
                  <a:txBody>
                    <a:bodyPr/>
                    <a:lstStyle/>
                    <a:p>
                      <a:pPr indent="0" algn="l"/>
                      <a:r>
                        <a:rPr lang="ru-RU" sz="1600" kern="150">
                          <a:effectLst/>
                          <a:latin typeface="Times New Roman" panose="02020603050405020304" pitchFamily="18" charset="0"/>
                          <a:cs typeface="Times New Roman" panose="02020603050405020304" pitchFamily="18" charset="0"/>
                        </a:rPr>
                        <a:t>4.</a:t>
                      </a:r>
                      <a:endParaRPr lang="ru-RU" sz="1600" kern="15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en-US" sz="1600" kern="150" dirty="0">
                          <a:effectLst/>
                          <a:latin typeface="Times New Roman" panose="02020603050405020304" pitchFamily="18" charset="0"/>
                          <a:cs typeface="Times New Roman" panose="02020603050405020304" pitchFamily="18" charset="0"/>
                        </a:rPr>
                        <a:t>PostgreSQL</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just"/>
                      <a:r>
                        <a:rPr lang="ru-RU" sz="1600" kern="150" dirty="0">
                          <a:effectLst/>
                          <a:latin typeface="Times New Roman" panose="02020603050405020304" pitchFamily="18" charset="0"/>
                          <a:cs typeface="Times New Roman" panose="02020603050405020304" pitchFamily="18" charset="0"/>
                        </a:rPr>
                        <a:t>Реляционная</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extLst>
                  <a:ext uri="{0D108BD9-81ED-4DB2-BD59-A6C34878D82A}">
                    <a16:rowId xmlns:a16="http://schemas.microsoft.com/office/drawing/2014/main" val="2085945491"/>
                  </a:ext>
                </a:extLst>
              </a:tr>
              <a:tr h="0">
                <a:tc>
                  <a:txBody>
                    <a:bodyPr/>
                    <a:lstStyle/>
                    <a:p>
                      <a:pPr indent="0" algn="l"/>
                      <a:r>
                        <a:rPr lang="en-US" sz="1600" kern="150">
                          <a:effectLst/>
                          <a:latin typeface="Times New Roman" panose="02020603050405020304" pitchFamily="18" charset="0"/>
                          <a:cs typeface="Times New Roman" panose="02020603050405020304" pitchFamily="18" charset="0"/>
                        </a:rPr>
                        <a:t>5.</a:t>
                      </a:r>
                      <a:endParaRPr lang="ru-RU" sz="1600" kern="15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l"/>
                      <a:r>
                        <a:rPr lang="en-US" sz="1600" kern="150">
                          <a:effectLst/>
                          <a:latin typeface="Times New Roman" panose="02020603050405020304" pitchFamily="18" charset="0"/>
                          <a:cs typeface="Times New Roman" panose="02020603050405020304" pitchFamily="18" charset="0"/>
                        </a:rPr>
                        <a:t>MongoDB</a:t>
                      </a:r>
                      <a:endParaRPr lang="ru-RU" sz="1600" kern="150">
                        <a:effectLst/>
                        <a:latin typeface="Times New Roman" panose="02020603050405020304" pitchFamily="18" charset="0"/>
                        <a:ea typeface="Noto Serif CJK SC"/>
                        <a:cs typeface="Times New Roman" panose="02020603050405020304" pitchFamily="18" charset="0"/>
                      </a:endParaRPr>
                    </a:p>
                  </a:txBody>
                  <a:tcPr marL="68580" marR="68580" marT="0" marB="0"/>
                </a:tc>
                <a:tc>
                  <a:txBody>
                    <a:bodyPr/>
                    <a:lstStyle/>
                    <a:p>
                      <a:pPr indent="0" algn="just"/>
                      <a:r>
                        <a:rPr lang="ru-RU" sz="1600" kern="150" dirty="0">
                          <a:effectLst/>
                          <a:latin typeface="Times New Roman" panose="02020603050405020304" pitchFamily="18" charset="0"/>
                          <a:cs typeface="Times New Roman" panose="02020603050405020304" pitchFamily="18" charset="0"/>
                        </a:rPr>
                        <a:t>Документная</a:t>
                      </a:r>
                      <a:endParaRPr lang="ru-RU" sz="1600" kern="150" dirty="0">
                        <a:effectLst/>
                        <a:latin typeface="Times New Roman" panose="02020603050405020304" pitchFamily="18" charset="0"/>
                        <a:ea typeface="Noto Serif CJK SC"/>
                        <a:cs typeface="Times New Roman" panose="02020603050405020304" pitchFamily="18" charset="0"/>
                      </a:endParaRPr>
                    </a:p>
                  </a:txBody>
                  <a:tcPr marL="68580" marR="68580" marT="0" marB="0"/>
                </a:tc>
                <a:extLst>
                  <a:ext uri="{0D108BD9-81ED-4DB2-BD59-A6C34878D82A}">
                    <a16:rowId xmlns:a16="http://schemas.microsoft.com/office/drawing/2014/main" val="2935546885"/>
                  </a:ext>
                </a:extLst>
              </a:tr>
            </a:tbl>
          </a:graphicData>
        </a:graphic>
      </p:graphicFrame>
    </p:spTree>
    <p:extLst>
      <p:ext uri="{BB962C8B-B14F-4D97-AF65-F5344CB8AC3E}">
        <p14:creationId xmlns:p14="http://schemas.microsoft.com/office/powerpoint/2010/main" val="4129783739"/>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850EB269-C382-320B-505B-ED89F7C8CF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3141560"/>
            <a:ext cx="6019800" cy="2873490"/>
          </a:xfrm>
          <a:prstGeom prst="rect">
            <a:avLst/>
          </a:prstGeom>
        </p:spPr>
      </p:pic>
      <p:sp>
        <p:nvSpPr>
          <p:cNvPr id="3" name="Номер слайда 2"/>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5</a:t>
            </a:fld>
            <a:endParaRPr lang="ru-RU" sz="1800" dirty="0">
              <a:latin typeface="Times New Roman" panose="02020603050405020304" pitchFamily="18" charset="0"/>
              <a:cs typeface="Times New Roman" panose="02020603050405020304" pitchFamily="18" charset="0"/>
            </a:endParaRPr>
          </a:p>
        </p:txBody>
      </p:sp>
      <p:sp>
        <p:nvSpPr>
          <p:cNvPr id="4" name="Заголовок 1"/>
          <p:cNvSpPr>
            <a:spLocks noGrp="1"/>
          </p:cNvSpPr>
          <p:nvPr>
            <p:ph type="title"/>
          </p:nvPr>
        </p:nvSpPr>
        <p:spPr/>
        <p:txBody>
          <a:bodyPr>
            <a:normAutofit/>
          </a:bodyPr>
          <a:lstStyle/>
          <a:p>
            <a:r>
              <a:rPr lang="ru-RU" dirty="0">
                <a:latin typeface="Times New Roman" panose="02020603050405020304" pitchFamily="18" charset="0"/>
                <a:cs typeface="Times New Roman" panose="02020603050405020304" pitchFamily="18" charset="0"/>
              </a:rPr>
              <a:t>Пул соединений</a:t>
            </a:r>
          </a:p>
        </p:txBody>
      </p:sp>
      <p:sp>
        <p:nvSpPr>
          <p:cNvPr id="9" name="TextBox 8">
            <a:extLst>
              <a:ext uri="{FF2B5EF4-FFF2-40B4-BE49-F238E27FC236}">
                <a16:creationId xmlns:a16="http://schemas.microsoft.com/office/drawing/2014/main" id="{E8CCC8F9-6D00-9191-8FF9-18D822A7379C}"/>
              </a:ext>
            </a:extLst>
          </p:cNvPr>
          <p:cNvSpPr txBox="1"/>
          <p:nvPr/>
        </p:nvSpPr>
        <p:spPr>
          <a:xfrm>
            <a:off x="838197" y="3978140"/>
            <a:ext cx="4495803" cy="1200329"/>
          </a:xfrm>
          <a:prstGeom prst="rect">
            <a:avLst/>
          </a:prstGeom>
          <a:noFill/>
        </p:spPr>
        <p:txBody>
          <a:bodyPr wrap="square">
            <a:spAutoFit/>
          </a:bodyPr>
          <a:lstStyle/>
          <a:p>
            <a:pPr marL="285750" indent="-285750">
              <a:buFont typeface="Arial" panose="020B0604020202020204" pitchFamily="34" charset="0"/>
              <a:buChar char="•"/>
            </a:pPr>
            <a:r>
              <a:rPr lang="ru-RU" b="1" dirty="0">
                <a:solidFill>
                  <a:srgbClr val="000000"/>
                </a:solidFill>
                <a:latin typeface="Times New Roman" panose="02020603050405020304" pitchFamily="18" charset="0"/>
              </a:rPr>
              <a:t>Встроенный пул</a:t>
            </a:r>
            <a:endParaRPr lang="en-US" b="1" i="0" u="none" strike="noStrike" baseline="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ru-RU" b="1" i="0" u="none" strike="noStrike" baseline="0" dirty="0">
                <a:solidFill>
                  <a:srgbClr val="000000"/>
                </a:solidFill>
                <a:latin typeface="Times New Roman" panose="02020603050405020304" pitchFamily="18" charset="0"/>
              </a:rPr>
              <a:t>Пул на основе </a:t>
            </a:r>
            <a:r>
              <a:rPr lang="en-US" b="1" i="0" u="none" strike="noStrike" baseline="0" dirty="0">
                <a:solidFill>
                  <a:srgbClr val="000000"/>
                </a:solidFill>
                <a:latin typeface="Times New Roman" panose="02020603050405020304" pitchFamily="18" charset="0"/>
              </a:rPr>
              <a:t>libpq</a:t>
            </a:r>
            <a:endParaRPr lang="en-US" b="1" dirty="0">
              <a:solidFill>
                <a:srgbClr val="000000"/>
              </a:solidFill>
              <a:latin typeface="Times New Roman" panose="02020603050405020304" pitchFamily="18" charset="0"/>
            </a:endParaRPr>
          </a:p>
          <a:p>
            <a:pPr marL="285750" indent="-285750">
              <a:buFont typeface="Arial" panose="020B0604020202020204" pitchFamily="34" charset="0"/>
              <a:buChar char="•"/>
            </a:pPr>
            <a:r>
              <a:rPr lang="ru-RU" b="1" i="0" u="none" strike="noStrike" baseline="0" dirty="0">
                <a:solidFill>
                  <a:srgbClr val="000000"/>
                </a:solidFill>
                <a:latin typeface="Times New Roman" panose="02020603050405020304" pitchFamily="18" charset="0"/>
              </a:rPr>
              <a:t>Пул в качестве внешней службы </a:t>
            </a:r>
            <a:endParaRPr lang="ru-RU" b="1" dirty="0"/>
          </a:p>
          <a:p>
            <a:r>
              <a:rPr lang="en-US" b="1" i="0" u="none" strike="noStrike" baseline="0" dirty="0">
                <a:solidFill>
                  <a:srgbClr val="000000"/>
                </a:solidFill>
                <a:latin typeface="Times New Roman" panose="02020603050405020304" pitchFamily="18" charset="0"/>
              </a:rPr>
              <a:t> </a:t>
            </a:r>
            <a:endParaRPr lang="ru-RU" sz="1600" b="1" dirty="0"/>
          </a:p>
        </p:txBody>
      </p:sp>
      <p:sp>
        <p:nvSpPr>
          <p:cNvPr id="17" name="TextBox 16">
            <a:extLst>
              <a:ext uri="{FF2B5EF4-FFF2-40B4-BE49-F238E27FC236}">
                <a16:creationId xmlns:a16="http://schemas.microsoft.com/office/drawing/2014/main" id="{50EDEBD6-9842-28F5-B19F-1E5B23FDC1EE}"/>
              </a:ext>
            </a:extLst>
          </p:cNvPr>
          <p:cNvSpPr txBox="1"/>
          <p:nvPr/>
        </p:nvSpPr>
        <p:spPr>
          <a:xfrm>
            <a:off x="838197" y="1690688"/>
            <a:ext cx="10206320" cy="400110"/>
          </a:xfrm>
          <a:prstGeom prst="rect">
            <a:avLst/>
          </a:prstGeom>
          <a:noFill/>
        </p:spPr>
        <p:txBody>
          <a:bodyPr wrap="square">
            <a:spAutoFit/>
          </a:bodyPr>
          <a:lstStyle/>
          <a:p>
            <a:r>
              <a:rPr lang="ru-RU" sz="2000" i="1" dirty="0">
                <a:effectLst/>
                <a:latin typeface="Times New Roman" panose="02020603050405020304" pitchFamily="18" charset="0"/>
                <a:ea typeface="Noto Serif CJK SC"/>
                <a:cs typeface="Lohit Devanagari"/>
              </a:rPr>
              <a:t>Пул соединений </a:t>
            </a:r>
            <a:r>
              <a:rPr lang="ru-RU" sz="2000" dirty="0">
                <a:effectLst/>
                <a:latin typeface="Times New Roman" panose="02020603050405020304" pitchFamily="18" charset="0"/>
                <a:ea typeface="Noto Serif CJK SC"/>
                <a:cs typeface="Lohit Devanagari"/>
              </a:rPr>
              <a:t>— набор открытых и готовых к использованию соединений с базой данных.  </a:t>
            </a:r>
            <a:endParaRPr lang="ru-RU" sz="2000" dirty="0"/>
          </a:p>
        </p:txBody>
      </p:sp>
      <p:sp>
        <p:nvSpPr>
          <p:cNvPr id="10" name="TextBox 9">
            <a:extLst>
              <a:ext uri="{FF2B5EF4-FFF2-40B4-BE49-F238E27FC236}">
                <a16:creationId xmlns:a16="http://schemas.microsoft.com/office/drawing/2014/main" id="{D3C3CB60-1E1E-A046-150E-42067403ECCB}"/>
              </a:ext>
            </a:extLst>
          </p:cNvPr>
          <p:cNvSpPr txBox="1"/>
          <p:nvPr/>
        </p:nvSpPr>
        <p:spPr>
          <a:xfrm>
            <a:off x="838197" y="2092375"/>
            <a:ext cx="10206320" cy="1323439"/>
          </a:xfrm>
          <a:prstGeom prst="rect">
            <a:avLst/>
          </a:prstGeom>
          <a:noFill/>
        </p:spPr>
        <p:txBody>
          <a:bodyPr wrap="square">
            <a:spAutoFit/>
          </a:bodyPr>
          <a:lstStyle/>
          <a:p>
            <a:r>
              <a:rPr lang="ru-RU" sz="2000" dirty="0">
                <a:effectLst/>
                <a:latin typeface="Times New Roman" panose="02020603050405020304" pitchFamily="18" charset="0"/>
                <a:ea typeface="Noto Serif CJK SC"/>
                <a:cs typeface="Lohit Devanagari"/>
              </a:rPr>
              <a:t>Оптимизации процесса подключения к базе данных: многократное использование соединений. Особенно заметно повышение производительности, когда </a:t>
            </a:r>
            <a:r>
              <a:rPr lang="ru-RU" sz="2000" dirty="0">
                <a:latin typeface="Times New Roman" panose="02020603050405020304" pitchFamily="18" charset="0"/>
                <a:ea typeface="Noto Serif CJK SC"/>
                <a:cs typeface="Lohit Devanagari"/>
              </a:rPr>
              <a:t>размер пула не превосходит количества потоков.</a:t>
            </a:r>
            <a:endParaRPr lang="ru-RU" sz="2000" dirty="0"/>
          </a:p>
          <a:p>
            <a:endParaRPr lang="ru-RU" sz="2000" dirty="0"/>
          </a:p>
        </p:txBody>
      </p:sp>
    </p:spTree>
    <p:extLst>
      <p:ext uri="{BB962C8B-B14F-4D97-AF65-F5344CB8AC3E}">
        <p14:creationId xmlns:p14="http://schemas.microsoft.com/office/powerpoint/2010/main" val="799910520"/>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224247" cy="1325563"/>
          </a:xfrm>
        </p:spPr>
        <p:txBody>
          <a:bodyPr/>
          <a:lstStyle/>
          <a:p>
            <a:r>
              <a:rPr lang="ru-RU" dirty="0">
                <a:latin typeface="Times New Roman" panose="02020603050405020304" pitchFamily="18" charset="0"/>
                <a:cs typeface="Times New Roman" panose="02020603050405020304" pitchFamily="18" charset="0"/>
              </a:rPr>
              <a:t>Анализ существующих решений</a:t>
            </a:r>
          </a:p>
        </p:txBody>
      </p:sp>
      <p:sp>
        <p:nvSpPr>
          <p:cNvPr id="6" name="Номер слайда 5"/>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6</a:t>
            </a:fld>
            <a:endParaRPr lang="ru-RU" sz="1800" dirty="0">
              <a:latin typeface="Times New Roman" panose="02020603050405020304" pitchFamily="18" charset="0"/>
              <a:cs typeface="Times New Roman" panose="02020603050405020304" pitchFamily="18" charset="0"/>
            </a:endParaRPr>
          </a:p>
        </p:txBody>
      </p:sp>
      <p:graphicFrame>
        <p:nvGraphicFramePr>
          <p:cNvPr id="12" name="Таблица 11"/>
          <p:cNvGraphicFramePr>
            <a:graphicFrameLocks noGrp="1"/>
          </p:cNvGraphicFramePr>
          <p:nvPr>
            <p:extLst>
              <p:ext uri="{D42A27DB-BD31-4B8C-83A1-F6EECF244321}">
                <p14:modId xmlns:p14="http://schemas.microsoft.com/office/powerpoint/2010/main" val="2391898018"/>
              </p:ext>
            </p:extLst>
          </p:nvPr>
        </p:nvGraphicFramePr>
        <p:xfrm>
          <a:off x="977153" y="1811875"/>
          <a:ext cx="10085295" cy="4104830"/>
        </p:xfrm>
        <a:graphic>
          <a:graphicData uri="http://schemas.openxmlformats.org/drawingml/2006/table">
            <a:tbl>
              <a:tblPr firstRow="1" bandRow="1">
                <a:tableStyleId>{F5AB1C69-6EDB-4FF4-983F-18BD219EF322}</a:tableStyleId>
              </a:tblPr>
              <a:tblGrid>
                <a:gridCol w="2868706">
                  <a:extLst>
                    <a:ext uri="{9D8B030D-6E8A-4147-A177-3AD203B41FA5}">
                      <a16:colId xmlns:a16="http://schemas.microsoft.com/office/drawing/2014/main" val="4190584254"/>
                    </a:ext>
                  </a:extLst>
                </a:gridCol>
                <a:gridCol w="2173940">
                  <a:extLst>
                    <a:ext uri="{9D8B030D-6E8A-4147-A177-3AD203B41FA5}">
                      <a16:colId xmlns:a16="http://schemas.microsoft.com/office/drawing/2014/main" val="1276092578"/>
                    </a:ext>
                  </a:extLst>
                </a:gridCol>
                <a:gridCol w="2521326">
                  <a:extLst>
                    <a:ext uri="{9D8B030D-6E8A-4147-A177-3AD203B41FA5}">
                      <a16:colId xmlns:a16="http://schemas.microsoft.com/office/drawing/2014/main" val="3960454959"/>
                    </a:ext>
                  </a:extLst>
                </a:gridCol>
                <a:gridCol w="2521323">
                  <a:extLst>
                    <a:ext uri="{9D8B030D-6E8A-4147-A177-3AD203B41FA5}">
                      <a16:colId xmlns:a16="http://schemas.microsoft.com/office/drawing/2014/main" val="4128735083"/>
                    </a:ext>
                  </a:extLst>
                </a:gridCol>
              </a:tblGrid>
              <a:tr h="70016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Вид пула</a:t>
                      </a:r>
                    </a:p>
                    <a:p>
                      <a:pPr marL="0" marR="0" indent="0" algn="l"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Критерий</a:t>
                      </a:r>
                    </a:p>
                  </a:txBody>
                  <a:tcPr marL="66513" marR="66513" marT="33256" marB="33256" anchor="ctr">
                    <a:lnTlToBr w="12700" cap="flat" cmpd="sng" algn="ctr">
                      <a:solidFill>
                        <a:schemeClr val="bg1"/>
                      </a:solidFill>
                      <a:prstDash val="solid"/>
                      <a:round/>
                      <a:headEnd type="none" w="med" len="med"/>
                      <a:tailEnd type="none" w="med" len="med"/>
                    </a:lnTlToB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Пул на основе </a:t>
                      </a:r>
                      <a:r>
                        <a:rPr lang="en-US" sz="2000" dirty="0">
                          <a:latin typeface="Times New Roman" panose="02020603050405020304" pitchFamily="18" charset="0"/>
                          <a:cs typeface="Times New Roman" panose="02020603050405020304" pitchFamily="18" charset="0"/>
                        </a:rPr>
                        <a:t>libpq</a:t>
                      </a:r>
                      <a:endParaRPr lang="ru-RU" sz="2000" dirty="0">
                        <a:latin typeface="Times New Roman" panose="02020603050405020304" pitchFamily="18" charset="0"/>
                        <a:cs typeface="Times New Roman" panose="02020603050405020304" pitchFamily="18" charset="0"/>
                      </a:endParaRPr>
                    </a:p>
                  </a:txBody>
                  <a:tcPr marL="66513" marR="66513" marT="33256" marB="3325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Пул в качестве внешней службы</a:t>
                      </a:r>
                    </a:p>
                  </a:txBody>
                  <a:tcPr marL="66513" marR="66513" marT="33256" marB="3325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000" dirty="0">
                          <a:latin typeface="Times New Roman" panose="02020603050405020304" pitchFamily="18" charset="0"/>
                          <a:cs typeface="Times New Roman" panose="02020603050405020304" pitchFamily="18" charset="0"/>
                        </a:rPr>
                        <a:t>Встроенный пул</a:t>
                      </a:r>
                    </a:p>
                  </a:txBody>
                  <a:tcPr marL="66513" marR="66513" marT="33256" marB="33256" anchor="ctr"/>
                </a:tc>
                <a:extLst>
                  <a:ext uri="{0D108BD9-81ED-4DB2-BD59-A6C34878D82A}">
                    <a16:rowId xmlns:a16="http://schemas.microsoft.com/office/drawing/2014/main" val="2554556083"/>
                  </a:ext>
                </a:extLst>
              </a:tr>
              <a:tr h="70016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Максимальный размер пула по умолчанию</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100</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100</a:t>
                      </a:r>
                    </a:p>
                  </a:txBody>
                  <a:tcPr marL="66513" marR="66513" marT="33256" marB="33256"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kern="1200" dirty="0">
                          <a:solidFill>
                            <a:schemeClr val="dk1"/>
                          </a:solidFill>
                          <a:effectLst/>
                          <a:latin typeface="Times New Roman" panose="02020603050405020304" pitchFamily="18" charset="0"/>
                          <a:cs typeface="Times New Roman" panose="02020603050405020304" pitchFamily="18" charset="0"/>
                        </a:rPr>
                        <a:t>32767</a:t>
                      </a:r>
                      <a:endParaRPr lang="ru-RU" sz="1800" dirty="0">
                        <a:latin typeface="Times New Roman" panose="02020603050405020304" pitchFamily="18" charset="0"/>
                        <a:cs typeface="Times New Roman" panose="02020603050405020304" pitchFamily="18" charset="0"/>
                      </a:endParaRPr>
                    </a:p>
                  </a:txBody>
                  <a:tcPr marL="66513" marR="66513" marT="33256" marB="33256" anchor="ctr"/>
                </a:tc>
                <a:extLst>
                  <a:ext uri="{0D108BD9-81ED-4DB2-BD59-A6C34878D82A}">
                    <a16:rowId xmlns:a16="http://schemas.microsoft.com/office/drawing/2014/main" val="1970430346"/>
                  </a:ext>
                </a:extLst>
              </a:tr>
              <a:tr h="672862">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Наличие лицензии</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tc>
                <a:tc>
                  <a:txBody>
                    <a:bodyPr/>
                    <a:lstStyle/>
                    <a:p>
                      <a:pPr algn="ctr"/>
                      <a:r>
                        <a:rPr lang="ru-RU" sz="1800" dirty="0">
                          <a:latin typeface="Times New Roman" panose="02020603050405020304" pitchFamily="18" charset="0"/>
                          <a:cs typeface="Times New Roman" panose="02020603050405020304" pitchFamily="18" charset="0"/>
                        </a:rPr>
                        <a:t>Да</a:t>
                      </a:r>
                    </a:p>
                  </a:txBody>
                  <a:tcPr marL="66513" marR="66513" marT="33256" marB="33256" anchor="ctr"/>
                </a:tc>
                <a:extLst>
                  <a:ext uri="{0D108BD9-81ED-4DB2-BD59-A6C34878D82A}">
                    <a16:rowId xmlns:a16="http://schemas.microsoft.com/office/drawing/2014/main" val="3025303234"/>
                  </a:ext>
                </a:extLst>
              </a:tr>
              <a:tr h="101581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Необходимость поддержки отдельного пула для каждой БД</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tc>
                <a:extLst>
                  <a:ext uri="{0D108BD9-81ED-4DB2-BD59-A6C34878D82A}">
                    <a16:rowId xmlns:a16="http://schemas.microsoft.com/office/drawing/2014/main" val="948848466"/>
                  </a:ext>
                </a:extLst>
              </a:tr>
              <a:tr h="101581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Необходимость самостоятельной разработки и поддержки</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Да</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cs typeface="Times New Roman" panose="02020603050405020304" pitchFamily="18" charset="0"/>
                        </a:rPr>
                        <a:t>Нет</a:t>
                      </a:r>
                    </a:p>
                  </a:txBody>
                  <a:tcPr marL="66513" marR="66513" marT="33256" marB="33256" anchor="ctr"/>
                </a:tc>
                <a:extLst>
                  <a:ext uri="{0D108BD9-81ED-4DB2-BD59-A6C34878D82A}">
                    <a16:rowId xmlns:a16="http://schemas.microsoft.com/office/drawing/2014/main" val="3830979174"/>
                  </a:ext>
                </a:extLst>
              </a:tr>
            </a:tbl>
          </a:graphicData>
        </a:graphic>
      </p:graphicFrame>
    </p:spTree>
    <p:extLst>
      <p:ext uri="{BB962C8B-B14F-4D97-AF65-F5344CB8AC3E}">
        <p14:creationId xmlns:p14="http://schemas.microsoft.com/office/powerpoint/2010/main" val="725503657"/>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Функциональная модель разрабатываемого программного комплекса</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7</a:t>
            </a:fld>
            <a:endParaRPr lang="ru-RU" sz="1800" dirty="0">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id="{DF4EA37F-5816-6921-7401-E900B8B2D2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806" y="1736725"/>
            <a:ext cx="9519536" cy="4802187"/>
          </a:xfrm>
          <a:prstGeom prst="rect">
            <a:avLst/>
          </a:prstGeom>
        </p:spPr>
      </p:pic>
    </p:spTree>
    <p:extLst>
      <p:ext uri="{BB962C8B-B14F-4D97-AF65-F5344CB8AC3E}">
        <p14:creationId xmlns:p14="http://schemas.microsoft.com/office/powerpoint/2010/main" val="3515134166"/>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0671" y="189712"/>
            <a:ext cx="10515600" cy="1325563"/>
          </a:xfrm>
        </p:spPr>
        <p:txBody>
          <a:bodyPr>
            <a:normAutofit/>
          </a:bodyPr>
          <a:lstStyle/>
          <a:p>
            <a:r>
              <a:rPr lang="ru-RU" sz="4000" dirty="0">
                <a:latin typeface="Times New Roman" panose="02020603050405020304" pitchFamily="18" charset="0"/>
                <a:cs typeface="Times New Roman" panose="02020603050405020304" pitchFamily="18" charset="0"/>
              </a:rPr>
              <a:t>Формирование очереди команд и отправка серверу запроса из очереди</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8</a:t>
            </a:fld>
            <a:endParaRPr lang="ru-RU" sz="1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54F2642-CED2-7AA0-A346-6A533FF6792B}"/>
              </a:ext>
            </a:extLst>
          </p:cNvPr>
          <p:cNvSpPr txBox="1"/>
          <p:nvPr/>
        </p:nvSpPr>
        <p:spPr>
          <a:xfrm>
            <a:off x="6937513" y="1907050"/>
            <a:ext cx="4993363" cy="923330"/>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Для каждого соединения определен выходной буфер данных, которые еще не были отправлены на сервер.</a:t>
            </a:r>
          </a:p>
        </p:txBody>
      </p:sp>
      <p:sp>
        <p:nvSpPr>
          <p:cNvPr id="9" name="TextBox 8">
            <a:extLst>
              <a:ext uri="{FF2B5EF4-FFF2-40B4-BE49-F238E27FC236}">
                <a16:creationId xmlns:a16="http://schemas.microsoft.com/office/drawing/2014/main" id="{18BA6212-B213-6B23-1A66-0037CE577FF7}"/>
              </a:ext>
            </a:extLst>
          </p:cNvPr>
          <p:cNvSpPr txBox="1"/>
          <p:nvPr/>
        </p:nvSpPr>
        <p:spPr>
          <a:xfrm>
            <a:off x="6937513" y="4439380"/>
            <a:ext cx="4993362" cy="1200329"/>
          </a:xfrm>
          <a:prstGeom prst="rect">
            <a:avLst/>
          </a:prstGeom>
          <a:noFill/>
        </p:spPr>
        <p:txBody>
          <a:bodyPr wrap="square" rtlCol="0">
            <a:spAutoFit/>
          </a:bodyPr>
          <a:lstStyle/>
          <a:p>
            <a:r>
              <a:rPr lang="ru-RU" sz="1800" dirty="0">
                <a:effectLst/>
                <a:latin typeface="Times New Roman" panose="02020603050405020304" pitchFamily="18" charset="0"/>
                <a:ea typeface="Noto Serif CJK SC"/>
                <a:cs typeface="Lohit Devanagari"/>
              </a:rPr>
              <a:t>Отправка сообщения:</a:t>
            </a:r>
          </a:p>
          <a:p>
            <a:pPr marL="285750" indent="-285750">
              <a:buFont typeface="Arial" panose="020B0604020202020204" pitchFamily="34" charset="0"/>
              <a:buChar char="•"/>
            </a:pPr>
            <a:r>
              <a:rPr lang="ru-RU" sz="1800" dirty="0">
                <a:effectLst/>
                <a:latin typeface="Times New Roman" panose="02020603050405020304" pitchFamily="18" charset="0"/>
                <a:ea typeface="Noto Serif CJK SC"/>
                <a:cs typeface="Lohit Devanagari"/>
              </a:rPr>
              <a:t>размер выходного буфера </a:t>
            </a:r>
            <a:r>
              <a:rPr lang="ru-RU" dirty="0">
                <a:latin typeface="Times New Roman" panose="02020603050405020304" pitchFamily="18" charset="0"/>
                <a:ea typeface="Noto Serif CJK SC"/>
                <a:cs typeface="Lohit Devanagari"/>
              </a:rPr>
              <a:t>достиг 8 Кб </a:t>
            </a:r>
            <a:r>
              <a:rPr lang="ru-RU" sz="1800" dirty="0">
                <a:effectLst/>
                <a:latin typeface="Times New Roman" panose="02020603050405020304" pitchFamily="18" charset="0"/>
                <a:ea typeface="Noto Serif CJK SC"/>
                <a:cs typeface="Lohit Devanagari"/>
              </a:rPr>
              <a:t>(</a:t>
            </a:r>
            <a:r>
              <a:rPr lang="ru-RU" dirty="0">
                <a:latin typeface="Times New Roman" panose="02020603050405020304" pitchFamily="18" charset="0"/>
                <a:ea typeface="Noto Serif CJK SC"/>
                <a:cs typeface="Lohit Devanagari"/>
              </a:rPr>
              <a:t>исключает отправку маленьких пакетов</a:t>
            </a:r>
            <a:r>
              <a:rPr lang="ru-RU" sz="1800" dirty="0">
                <a:effectLst/>
                <a:latin typeface="Times New Roman" panose="02020603050405020304" pitchFamily="18" charset="0"/>
                <a:ea typeface="Noto Serif CJK SC"/>
                <a:cs typeface="Lohit Devanagari"/>
              </a:rPr>
              <a:t>);</a:t>
            </a:r>
          </a:p>
          <a:p>
            <a:pPr marL="285750" indent="-285750">
              <a:buFont typeface="Arial" panose="020B0604020202020204" pitchFamily="34" charset="0"/>
              <a:buChar char="•"/>
            </a:pPr>
            <a:r>
              <a:rPr lang="ru-RU" dirty="0">
                <a:latin typeface="Times New Roman" panose="02020603050405020304" pitchFamily="18" charset="0"/>
                <a:ea typeface="Noto Serif CJK SC"/>
                <a:cs typeface="Lohit Devanagari"/>
              </a:rPr>
              <a:t>была вызвана функция </a:t>
            </a:r>
            <a:r>
              <a:rPr lang="en-US" i="1" dirty="0" err="1">
                <a:latin typeface="Times New Roman" panose="02020603050405020304" pitchFamily="18" charset="0"/>
                <a:ea typeface="Noto Serif CJK SC"/>
                <a:cs typeface="Lohit Devanagari"/>
              </a:rPr>
              <a:t>fflush</a:t>
            </a:r>
            <a:r>
              <a:rPr lang="en-US" i="1" dirty="0">
                <a:latin typeface="Times New Roman" panose="02020603050405020304" pitchFamily="18" charset="0"/>
                <a:ea typeface="Noto Serif CJK SC"/>
                <a:cs typeface="Lohit Devanagari"/>
              </a:rPr>
              <a:t>()</a:t>
            </a:r>
            <a:r>
              <a:rPr lang="ru-RU" sz="1800" dirty="0">
                <a:effectLst/>
                <a:latin typeface="Times New Roman" panose="02020603050405020304" pitchFamily="18" charset="0"/>
                <a:ea typeface="Noto Serif CJK SC"/>
                <a:cs typeface="Lohit Devanagari"/>
              </a:rPr>
              <a:t>. </a:t>
            </a:r>
          </a:p>
        </p:txBody>
      </p:sp>
      <p:pic>
        <p:nvPicPr>
          <p:cNvPr id="10" name="Рисунок 9">
            <a:extLst>
              <a:ext uri="{FF2B5EF4-FFF2-40B4-BE49-F238E27FC236}">
                <a16:creationId xmlns:a16="http://schemas.microsoft.com/office/drawing/2014/main" id="{3FEB745E-7155-1A52-5B94-94CDA90D95D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2774" y="2869299"/>
            <a:ext cx="2332355" cy="853440"/>
          </a:xfrm>
          <a:prstGeom prst="rect">
            <a:avLst/>
          </a:prstGeom>
          <a:noFill/>
          <a:ln>
            <a:noFill/>
          </a:ln>
        </p:spPr>
      </p:pic>
      <p:pic>
        <p:nvPicPr>
          <p:cNvPr id="5" name="Рисунок 4">
            <a:extLst>
              <a:ext uri="{FF2B5EF4-FFF2-40B4-BE49-F238E27FC236}">
                <a16:creationId xmlns:a16="http://schemas.microsoft.com/office/drawing/2014/main" id="{10E9A07C-1763-9B2A-A116-E0082E6246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125" y="1823207"/>
            <a:ext cx="6260200" cy="4533143"/>
          </a:xfrm>
          <a:prstGeom prst="rect">
            <a:avLst/>
          </a:prstGeom>
        </p:spPr>
      </p:pic>
    </p:spTree>
    <p:extLst>
      <p:ext uri="{BB962C8B-B14F-4D97-AF65-F5344CB8AC3E}">
        <p14:creationId xmlns:p14="http://schemas.microsoft.com/office/powerpoint/2010/main" val="2402547047"/>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1949" y="0"/>
            <a:ext cx="10515600" cy="1325563"/>
          </a:xfrm>
        </p:spPr>
        <p:txBody>
          <a:bodyPr>
            <a:normAutofit/>
          </a:bodyPr>
          <a:lstStyle/>
          <a:p>
            <a:r>
              <a:rPr lang="ru-RU" sz="3600" dirty="0">
                <a:latin typeface="Times New Roman" panose="02020603050405020304" pitchFamily="18" charset="0"/>
                <a:cs typeface="Times New Roman" panose="02020603050405020304" pitchFamily="18" charset="0"/>
              </a:rPr>
              <a:t>Получение сообщения от сервера</a:t>
            </a:r>
          </a:p>
        </p:txBody>
      </p:sp>
      <p:sp>
        <p:nvSpPr>
          <p:cNvPr id="4" name="Номер слайда 3"/>
          <p:cNvSpPr>
            <a:spLocks noGrp="1"/>
          </p:cNvSpPr>
          <p:nvPr>
            <p:ph type="sldNum" sz="quarter" idx="12"/>
          </p:nvPr>
        </p:nvSpPr>
        <p:spPr/>
        <p:txBody>
          <a:bodyPr/>
          <a:lstStyle/>
          <a:p>
            <a:fld id="{5D15703D-96D9-4C94-B196-0ED7D1E8A93C}" type="slidenum">
              <a:rPr lang="ru-RU" sz="1800" smtClean="0">
                <a:latin typeface="Times New Roman" panose="02020603050405020304" pitchFamily="18" charset="0"/>
                <a:cs typeface="Times New Roman" panose="02020603050405020304" pitchFamily="18" charset="0"/>
              </a:rPr>
              <a:t>9</a:t>
            </a:fld>
            <a:endParaRPr lang="ru-RU" sz="18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D76476DF-8F58-2051-E7CB-7BA64333F2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2243" y="1742087"/>
            <a:ext cx="2335306" cy="4543291"/>
          </a:xfrm>
          <a:prstGeom prst="rect">
            <a:avLst/>
          </a:prstGeom>
        </p:spPr>
      </p:pic>
      <p:pic>
        <p:nvPicPr>
          <p:cNvPr id="12" name="Рисунок 11">
            <a:extLst>
              <a:ext uri="{FF2B5EF4-FFF2-40B4-BE49-F238E27FC236}">
                <a16:creationId xmlns:a16="http://schemas.microsoft.com/office/drawing/2014/main" id="{03892476-5808-A340-E758-4014E14117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549" y="2126974"/>
            <a:ext cx="6550022" cy="3399601"/>
          </a:xfrm>
          <a:prstGeom prst="rect">
            <a:avLst/>
          </a:prstGeom>
        </p:spPr>
      </p:pic>
      <p:sp>
        <p:nvSpPr>
          <p:cNvPr id="3" name="TextBox 2">
            <a:extLst>
              <a:ext uri="{FF2B5EF4-FFF2-40B4-BE49-F238E27FC236}">
                <a16:creationId xmlns:a16="http://schemas.microsoft.com/office/drawing/2014/main" id="{F49073B8-27F7-174C-28CD-6E15A5CFB138}"/>
              </a:ext>
            </a:extLst>
          </p:cNvPr>
          <p:cNvSpPr txBox="1"/>
          <p:nvPr/>
        </p:nvSpPr>
        <p:spPr>
          <a:xfrm>
            <a:off x="7929866" y="1074683"/>
            <a:ext cx="3538331" cy="369332"/>
          </a:xfrm>
          <a:prstGeom prst="rect">
            <a:avLst/>
          </a:prstGeom>
          <a:noFill/>
        </p:spPr>
        <p:txBody>
          <a:bodyPr wrap="square" rtlCol="0">
            <a:spAutoFit/>
          </a:bodyPr>
          <a:lstStyle/>
          <a:p>
            <a:r>
              <a:rPr lang="ru-RU" u="sng" dirty="0">
                <a:latin typeface="Times New Roman" panose="02020603050405020304" pitchFamily="18" charset="0"/>
                <a:cs typeface="Times New Roman" panose="02020603050405020304" pitchFamily="18" charset="0"/>
              </a:rPr>
              <a:t>Обработка полученных данных</a:t>
            </a:r>
          </a:p>
        </p:txBody>
      </p:sp>
    </p:spTree>
    <p:extLst>
      <p:ext uri="{BB962C8B-B14F-4D97-AF65-F5344CB8AC3E}">
        <p14:creationId xmlns:p14="http://schemas.microsoft.com/office/powerpoint/2010/main" val="4202505179"/>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1844</TotalTime>
  <Words>663</Words>
  <Application>Microsoft Office PowerPoint</Application>
  <PresentationFormat>Широкоэкранный</PresentationFormat>
  <Paragraphs>145</Paragraphs>
  <Slides>15</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vt:i4>
      </vt:variant>
    </vt:vector>
  </HeadingPairs>
  <TitlesOfParts>
    <vt:vector size="20" baseType="lpstr">
      <vt:lpstr>Arial</vt:lpstr>
      <vt:lpstr>Calibri</vt:lpstr>
      <vt:lpstr>Calibri Light</vt:lpstr>
      <vt:lpstr>Times New Roman</vt:lpstr>
      <vt:lpstr>Тема Office</vt:lpstr>
      <vt:lpstr>Метод параллельного выполнения запросов к системе управления базами данных PostgreSQL в пределах одного соединения</vt:lpstr>
      <vt:lpstr>Цель и задачи работы</vt:lpstr>
      <vt:lpstr>Введение в предметную область</vt:lpstr>
      <vt:lpstr>Анализ предметной области</vt:lpstr>
      <vt:lpstr>Пул соединений</vt:lpstr>
      <vt:lpstr>Анализ существующих решений</vt:lpstr>
      <vt:lpstr>Функциональная модель разрабатываемого программного комплекса</vt:lpstr>
      <vt:lpstr>Формирование очереди команд и отправка серверу запроса из очереди</vt:lpstr>
      <vt:lpstr>Получение сообщения от сервера</vt:lpstr>
      <vt:lpstr>Внешний модуль взаимодействия с разработанным методом</vt:lpstr>
      <vt:lpstr>Зависимость времени работы различных реализаций создания соединения от количества соединений с БД </vt:lpstr>
      <vt:lpstr>Исследование зависимости времени работы реализованного метода и пулов соединений от количества соединений</vt:lpstr>
      <vt:lpstr>Исследование требуемых ресурсов для выполнения простого запроса к БД</vt:lpstr>
      <vt:lpstr>Заключение</vt:lpstr>
      <vt:lpstr>Дальнейшее развитие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Ольга Платонова</dc:creator>
  <cp:lastModifiedBy>Ольга Платонова</cp:lastModifiedBy>
  <cp:revision>151</cp:revision>
  <dcterms:created xsi:type="dcterms:W3CDTF">2021-11-12T18:54:32Z</dcterms:created>
  <dcterms:modified xsi:type="dcterms:W3CDTF">2022-05-29T15:23:55Z</dcterms:modified>
</cp:coreProperties>
</file>