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72" r:id="rId5"/>
    <p:sldId id="259" r:id="rId6"/>
    <p:sldId id="264" r:id="rId7"/>
    <p:sldId id="261" r:id="rId8"/>
    <p:sldId id="263" r:id="rId9"/>
    <p:sldId id="273" r:id="rId10"/>
    <p:sldId id="266" r:id="rId11"/>
    <p:sldId id="275" r:id="rId12"/>
    <p:sldId id="274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9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1F07ACF5-96D4-4BB6-B0A8-48BFF323F040}"/>
    <pc:docChg chg="undo redo custSel addSld delSld modSld">
      <pc:chgData name="Ольга Платонова" userId="b7a68a3ec46e1b54" providerId="LiveId" clId="{1F07ACF5-96D4-4BB6-B0A8-48BFF323F040}" dt="2022-05-27T23:08:33.047" v="4217" actId="1076"/>
      <pc:docMkLst>
        <pc:docMk/>
      </pc:docMkLst>
      <pc:sldChg chg="addSp delSp modSp mod">
        <pc:chgData name="Ольга Платонова" userId="b7a68a3ec46e1b54" providerId="LiveId" clId="{1F07ACF5-96D4-4BB6-B0A8-48BFF323F040}" dt="2022-05-26T15:14:10.385" v="108" actId="20577"/>
        <pc:sldMkLst>
          <pc:docMk/>
          <pc:sldMk cId="906348732" sldId="256"/>
        </pc:sldMkLst>
        <pc:spChg chg="mod">
          <ac:chgData name="Ольга Платонова" userId="b7a68a3ec46e1b54" providerId="LiveId" clId="{1F07ACF5-96D4-4BB6-B0A8-48BFF323F040}" dt="2022-05-26T15:09:58.727" v="47" actId="1076"/>
          <ac:spMkLst>
            <pc:docMk/>
            <pc:sldMk cId="906348732" sldId="25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5:14:10.385" v="108" actId="20577"/>
          <ac:spMkLst>
            <pc:docMk/>
            <pc:sldMk cId="906348732" sldId="256"/>
            <ac:spMk id="3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5:12:21.438" v="85"/>
          <ac:spMkLst>
            <pc:docMk/>
            <pc:sldMk cId="906348732" sldId="256"/>
            <ac:spMk id="4" creationId="{22B71FA5-D9A2-648A-BA2B-198803987812}"/>
          </ac:spMkLst>
        </pc:spChg>
      </pc:sldChg>
      <pc:sldChg chg="modSp mod">
        <pc:chgData name="Ольга Платонова" userId="b7a68a3ec46e1b54" providerId="LiveId" clId="{1F07ACF5-96D4-4BB6-B0A8-48BFF323F040}" dt="2022-05-27T22:49:32.256" v="4138" actId="20577"/>
        <pc:sldMkLst>
          <pc:docMk/>
          <pc:sldMk cId="923825700" sldId="257"/>
        </pc:sldMkLst>
        <pc:spChg chg="mod">
          <ac:chgData name="Ольга Платонова" userId="b7a68a3ec46e1b54" providerId="LiveId" clId="{1F07ACF5-96D4-4BB6-B0A8-48BFF323F040}" dt="2022-05-26T15:14:58.046" v="110" actId="20577"/>
          <ac:spMkLst>
            <pc:docMk/>
            <pc:sldMk cId="923825700" sldId="257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7:41:38.531" v="2087" actId="14100"/>
          <ac:spMkLst>
            <pc:docMk/>
            <pc:sldMk cId="923825700" sldId="257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22:49:32.256" v="4138" actId="20577"/>
          <ac:spMkLst>
            <pc:docMk/>
            <pc:sldMk cId="923825700" sldId="257"/>
            <ac:spMk id="4" creationId="{00000000-0000-0000-0000-000000000000}"/>
          </ac:spMkLst>
        </pc:spChg>
      </pc:sldChg>
      <pc:sldChg chg="modSp mod addCm modCm">
        <pc:chgData name="Ольга Платонова" userId="b7a68a3ec46e1b54" providerId="LiveId" clId="{1F07ACF5-96D4-4BB6-B0A8-48BFF323F040}" dt="2022-05-27T18:01:28.772" v="2383" actId="1076"/>
        <pc:sldMkLst>
          <pc:docMk/>
          <pc:sldMk cId="4129783739" sldId="259"/>
        </pc:sldMkLst>
        <pc:spChg chg="mod">
          <ac:chgData name="Ольга Платонова" userId="b7a68a3ec46e1b54" providerId="LiveId" clId="{1F07ACF5-96D4-4BB6-B0A8-48BFF323F040}" dt="2022-05-27T17:59:14.753" v="2361"/>
          <ac:spMkLst>
            <pc:docMk/>
            <pc:sldMk cId="4129783739" sldId="259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7T18:01:28.772" v="2383" actId="1076"/>
          <ac:spMkLst>
            <pc:docMk/>
            <pc:sldMk cId="4129783739" sldId="259"/>
            <ac:spMk id="5" creationId="{00000000-0000-0000-0000-000000000000}"/>
          </ac:spMkLst>
        </pc:spChg>
        <pc:picChg chg="mod">
          <ac:chgData name="Ольга Платонова" userId="b7a68a3ec46e1b54" providerId="LiveId" clId="{1F07ACF5-96D4-4BB6-B0A8-48BFF323F040}" dt="2022-05-27T18:01:20.284" v="2381" actId="1076"/>
          <ac:picMkLst>
            <pc:docMk/>
            <pc:sldMk cId="4129783739" sldId="259"/>
            <ac:picMk id="3" creationId="{00000000-0000-0000-0000-000000000000}"/>
          </ac:picMkLst>
        </pc:picChg>
      </pc:sldChg>
      <pc:sldChg chg="del">
        <pc:chgData name="Ольга Платонова" userId="b7a68a3ec46e1b54" providerId="LiveId" clId="{1F07ACF5-96D4-4BB6-B0A8-48BFF323F040}" dt="2022-05-26T17:16:36.648" v="654" actId="47"/>
        <pc:sldMkLst>
          <pc:docMk/>
          <pc:sldMk cId="3791205862" sldId="260"/>
        </pc:sldMkLst>
      </pc:sldChg>
      <pc:sldChg chg="addSp delSp modSp mod">
        <pc:chgData name="Ольга Платонова" userId="b7a68a3ec46e1b54" providerId="LiveId" clId="{1F07ACF5-96D4-4BB6-B0A8-48BFF323F040}" dt="2022-05-27T22:51:32.093" v="4155" actId="20577"/>
        <pc:sldMkLst>
          <pc:docMk/>
          <pc:sldMk cId="725503657" sldId="261"/>
        </pc:sldMkLst>
        <pc:spChg chg="mod">
          <ac:chgData name="Ольга Платонова" userId="b7a68a3ec46e1b54" providerId="LiveId" clId="{1F07ACF5-96D4-4BB6-B0A8-48BFF323F040}" dt="2022-05-27T18:11:53.737" v="2465" actId="14100"/>
          <ac:spMkLst>
            <pc:docMk/>
            <pc:sldMk cId="725503657" sldId="261"/>
            <ac:spMk id="2" creationId="{00000000-0000-0000-0000-000000000000}"/>
          </ac:spMkLst>
        </pc:spChg>
        <pc:graphicFrameChg chg="add del mod">
          <ac:chgData name="Ольга Платонова" userId="b7a68a3ec46e1b54" providerId="LiveId" clId="{1F07ACF5-96D4-4BB6-B0A8-48BFF323F040}" dt="2022-05-27T18:40:56.206" v="2654"/>
          <ac:graphicFrameMkLst>
            <pc:docMk/>
            <pc:sldMk cId="725503657" sldId="261"/>
            <ac:graphicFrameMk id="3" creationId="{C8123B7B-023C-2415-955E-5EBCCC12A3D1}"/>
          </ac:graphicFrameMkLst>
        </pc:graphicFrameChg>
        <pc:graphicFrameChg chg="mod modGraphic">
          <ac:chgData name="Ольга Платонова" userId="b7a68a3ec46e1b54" providerId="LiveId" clId="{1F07ACF5-96D4-4BB6-B0A8-48BFF323F040}" dt="2022-05-27T22:51:32.093" v="4155" actId="20577"/>
          <ac:graphicFrameMkLst>
            <pc:docMk/>
            <pc:sldMk cId="725503657" sldId="261"/>
            <ac:graphicFrameMk id="12" creationId="{00000000-0000-0000-0000-000000000000}"/>
          </ac:graphicFrameMkLst>
        </pc:graphicFrameChg>
      </pc:sldChg>
      <pc:sldChg chg="addSp delSp modSp mod addCm modCm">
        <pc:chgData name="Ольга Платонова" userId="b7a68a3ec46e1b54" providerId="LiveId" clId="{1F07ACF5-96D4-4BB6-B0A8-48BFF323F040}" dt="2022-05-27T17:49:39.123" v="2265" actId="20577"/>
        <pc:sldMkLst>
          <pc:docMk/>
          <pc:sldMk cId="3963753601" sldId="262"/>
        </pc:sldMkLst>
        <pc:spChg chg="mod">
          <ac:chgData name="Ольга Платонова" userId="b7a68a3ec46e1b54" providerId="LiveId" clId="{1F07ACF5-96D4-4BB6-B0A8-48BFF323F040}" dt="2022-05-27T17:49:39.123" v="2265" actId="20577"/>
          <ac:spMkLst>
            <pc:docMk/>
            <pc:sldMk cId="3963753601" sldId="262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6:35:49.893" v="321" actId="255"/>
          <ac:spMkLst>
            <pc:docMk/>
            <pc:sldMk cId="3963753601" sldId="262"/>
            <ac:spMk id="4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6:41:25.509" v="444" actId="478"/>
          <ac:spMkLst>
            <pc:docMk/>
            <pc:sldMk cId="3963753601" sldId="262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6:51:25.493" v="520" actId="20577"/>
          <ac:spMkLst>
            <pc:docMk/>
            <pc:sldMk cId="3963753601" sldId="26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6T15:26:38.239" v="189"/>
          <ac:spMkLst>
            <pc:docMk/>
            <pc:sldMk cId="3963753601" sldId="262"/>
            <ac:spMk id="8" creationId="{5139786E-E27D-12AE-6625-59D7791EE68A}"/>
          </ac:spMkLst>
        </pc:spChg>
        <pc:spChg chg="add del mod">
          <ac:chgData name="Ольга Платонова" userId="b7a68a3ec46e1b54" providerId="LiveId" clId="{1F07ACF5-96D4-4BB6-B0A8-48BFF323F040}" dt="2022-05-26T16:40:28.768" v="443" actId="478"/>
          <ac:spMkLst>
            <pc:docMk/>
            <pc:sldMk cId="3963753601" sldId="262"/>
            <ac:spMk id="9" creationId="{A36292CC-F290-4E8C-E32B-4C2A775620E8}"/>
          </ac:spMkLst>
        </pc:spChg>
        <pc:spChg chg="add mod">
          <ac:chgData name="Ольга Платонова" userId="b7a68a3ec46e1b54" providerId="LiveId" clId="{1F07ACF5-96D4-4BB6-B0A8-48BFF323F040}" dt="2022-05-26T16:41:45.184" v="455" actId="20577"/>
          <ac:spMkLst>
            <pc:docMk/>
            <pc:sldMk cId="3963753601" sldId="262"/>
            <ac:spMk id="11" creationId="{CC44C7D7-5CF8-B4B0-413C-EE04B11C1BFE}"/>
          </ac:spMkLst>
        </pc:spChg>
        <pc:graphicFrameChg chg="mod">
          <ac:chgData name="Ольга Платонова" userId="b7a68a3ec46e1b54" providerId="LiveId" clId="{1F07ACF5-96D4-4BB6-B0A8-48BFF323F040}" dt="2022-05-26T22:06:47.017" v="1932" actId="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2:50:23.623" v="4139" actId="1076"/>
        <pc:sldMkLst>
          <pc:docMk/>
          <pc:sldMk cId="877587620" sldId="263"/>
        </pc:sldMkLst>
        <pc:spChg chg="mod">
          <ac:chgData name="Ольга Платонова" userId="b7a68a3ec46e1b54" providerId="LiveId" clId="{1F07ACF5-96D4-4BB6-B0A8-48BFF323F040}" dt="2022-05-27T18:51:58.122" v="2690" actId="6549"/>
          <ac:spMkLst>
            <pc:docMk/>
            <pc:sldMk cId="877587620" sldId="263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0:39:04.915" v="1506" actId="403"/>
          <ac:spMkLst>
            <pc:docMk/>
            <pc:sldMk cId="877587620" sldId="263"/>
            <ac:spMk id="4" creationId="{00000000-0000-0000-0000-000000000000}"/>
          </ac:spMkLst>
        </pc:spChg>
        <pc:spChg chg="mod ord">
          <ac:chgData name="Ольга Платонова" userId="b7a68a3ec46e1b54" providerId="LiveId" clId="{1F07ACF5-96D4-4BB6-B0A8-48BFF323F040}" dt="2022-05-27T16:50:58.910" v="2003" actId="1076"/>
          <ac:spMkLst>
            <pc:docMk/>
            <pc:sldMk cId="877587620" sldId="263"/>
            <ac:spMk id="7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7T22:50:23.623" v="4139" actId="1076"/>
          <ac:spMkLst>
            <pc:docMk/>
            <pc:sldMk cId="877587620" sldId="263"/>
            <ac:spMk id="8" creationId="{7DBC9360-1F4E-7841-472D-FC7C20F22E72}"/>
          </ac:spMkLst>
        </pc:spChg>
        <pc:spChg chg="add del mod">
          <ac:chgData name="Ольга Платонова" userId="b7a68a3ec46e1b54" providerId="LiveId" clId="{1F07ACF5-96D4-4BB6-B0A8-48BFF323F040}" dt="2022-05-27T16:50:43.010" v="2001" actId="14100"/>
          <ac:spMkLst>
            <pc:docMk/>
            <pc:sldMk cId="877587620" sldId="263"/>
            <ac:spMk id="10" creationId="{972C0D04-B28F-4D66-1B20-0D7D0A28DBE8}"/>
          </ac:spMkLst>
        </pc:spChg>
        <pc:picChg chg="add del mod">
          <ac:chgData name="Ольга Платонова" userId="b7a68a3ec46e1b54" providerId="LiveId" clId="{1F07ACF5-96D4-4BB6-B0A8-48BFF323F040}" dt="2022-05-27T16:41:56.052" v="1949" actId="478"/>
          <ac:picMkLst>
            <pc:docMk/>
            <pc:sldMk cId="877587620" sldId="263"/>
            <ac:picMk id="9" creationId="{4CF74891-4459-35CD-3D74-3FCF4B47A64B}"/>
          </ac:picMkLst>
        </pc:picChg>
        <pc:picChg chg="mod">
          <ac:chgData name="Ольга Платонова" userId="b7a68a3ec46e1b54" providerId="LiveId" clId="{1F07ACF5-96D4-4BB6-B0A8-48BFF323F040}" dt="2022-05-27T16:50:32.982" v="2000" actId="1076"/>
          <ac:picMkLst>
            <pc:docMk/>
            <pc:sldMk cId="877587620" sldId="263"/>
            <ac:picMk id="12" creationId="{00000000-0000-0000-0000-000000000000}"/>
          </ac:picMkLst>
        </pc:picChg>
      </pc:sldChg>
      <pc:sldChg chg="addSp delSp modSp mod">
        <pc:chgData name="Ольга Платонова" userId="b7a68a3ec46e1b54" providerId="LiveId" clId="{1F07ACF5-96D4-4BB6-B0A8-48BFF323F040}" dt="2022-05-26T22:08:19.897" v="1941" actId="20577"/>
        <pc:sldMkLst>
          <pc:docMk/>
          <pc:sldMk cId="799910520" sldId="264"/>
        </pc:sldMkLst>
        <pc:spChg chg="mod">
          <ac:chgData name="Ольга Платонова" userId="b7a68a3ec46e1b54" providerId="LiveId" clId="{1F07ACF5-96D4-4BB6-B0A8-48BFF323F040}" dt="2022-05-26T17:16:55.966" v="656" actId="255"/>
          <ac:spMkLst>
            <pc:docMk/>
            <pc:sldMk cId="799910520" sldId="264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7:17:35.946" v="659" actId="27636"/>
          <ac:spMkLst>
            <pc:docMk/>
            <pc:sldMk cId="799910520" sldId="264"/>
            <ac:spMk id="4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2:06:49.661" v="1934" actId="2"/>
          <ac:spMkLst>
            <pc:docMk/>
            <pc:sldMk cId="799910520" sldId="264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8:39:41.447" v="756" actId="1076"/>
          <ac:spMkLst>
            <pc:docMk/>
            <pc:sldMk cId="799910520" sldId="264"/>
            <ac:spMk id="7" creationId="{299AFE98-52FE-A52C-5AA3-E27FFCAC0B49}"/>
          </ac:spMkLst>
        </pc:spChg>
        <pc:spChg chg="add mod">
          <ac:chgData name="Ольга Платонова" userId="b7a68a3ec46e1b54" providerId="LiveId" clId="{1F07ACF5-96D4-4BB6-B0A8-48BFF323F040}" dt="2022-05-26T22:08:19.897" v="1941" actId="20577"/>
          <ac:spMkLst>
            <pc:docMk/>
            <pc:sldMk cId="799910520" sldId="264"/>
            <ac:spMk id="9" creationId="{E8CCC8F9-6D00-9191-8FF9-18D822A7379C}"/>
          </ac:spMkLst>
        </pc:spChg>
        <pc:spChg chg="add del mod">
          <ac:chgData name="Ольга Платонова" userId="b7a68a3ec46e1b54" providerId="LiveId" clId="{1F07ACF5-96D4-4BB6-B0A8-48BFF323F040}" dt="2022-05-26T18:38:13.998" v="736"/>
          <ac:spMkLst>
            <pc:docMk/>
            <pc:sldMk cId="799910520" sldId="264"/>
            <ac:spMk id="11" creationId="{B7B47798-1220-BC70-A2E9-5CB5365A546B}"/>
          </ac:spMkLst>
        </pc:spChg>
        <pc:picChg chg="del">
          <ac:chgData name="Ольга Платонова" userId="b7a68a3ec46e1b54" providerId="LiveId" clId="{1F07ACF5-96D4-4BB6-B0A8-48BFF323F040}" dt="2022-05-26T17:18:42.080" v="661" actId="478"/>
          <ac:picMkLst>
            <pc:docMk/>
            <pc:sldMk cId="799910520" sldId="264"/>
            <ac:picMk id="5" creationId="{00000000-0000-0000-0000-000000000000}"/>
          </ac:picMkLst>
        </pc:picChg>
        <pc:picChg chg="add del mod">
          <ac:chgData name="Ольга Платонова" userId="b7a68a3ec46e1b54" providerId="LiveId" clId="{1F07ACF5-96D4-4BB6-B0A8-48BFF323F040}" dt="2022-05-26T18:30:47.024" v="711" actId="478"/>
          <ac:picMkLst>
            <pc:docMk/>
            <pc:sldMk cId="799910520" sldId="264"/>
            <ac:picMk id="12" creationId="{1FE48CFF-A097-C565-6D10-B338AC054F4A}"/>
          </ac:picMkLst>
        </pc:picChg>
        <pc:picChg chg="add del mod">
          <ac:chgData name="Ольга Платонова" userId="b7a68a3ec46e1b54" providerId="LiveId" clId="{1F07ACF5-96D4-4BB6-B0A8-48BFF323F040}" dt="2022-05-26T18:31:48.368" v="717" actId="478"/>
          <ac:picMkLst>
            <pc:docMk/>
            <pc:sldMk cId="799910520" sldId="264"/>
            <ac:picMk id="14" creationId="{C625A28C-B46E-0164-733D-0D4DB0F53DF7}"/>
          </ac:picMkLst>
        </pc:picChg>
        <pc:picChg chg="add mod">
          <ac:chgData name="Ольга Платонова" userId="b7a68a3ec46e1b54" providerId="LiveId" clId="{1F07ACF5-96D4-4BB6-B0A8-48BFF323F040}" dt="2022-05-26T18:32:07.707" v="719" actId="1076"/>
          <ac:picMkLst>
            <pc:docMk/>
            <pc:sldMk cId="799910520" sldId="264"/>
            <ac:picMk id="16" creationId="{CD9203DB-8F4F-E93F-5A6F-C503F006EAED}"/>
          </ac:picMkLst>
        </pc:picChg>
        <pc:picChg chg="add del mod">
          <ac:chgData name="Ольга Платонова" userId="b7a68a3ec46e1b54" providerId="LiveId" clId="{1F07ACF5-96D4-4BB6-B0A8-48BFF323F040}" dt="2022-05-26T18:37:17.247" v="724" actId="478"/>
          <ac:picMkLst>
            <pc:docMk/>
            <pc:sldMk cId="799910520" sldId="264"/>
            <ac:picMk id="18" creationId="{AB9D43C7-1C0A-51B3-54F5-63E4DB39DA6F}"/>
          </ac:picMkLst>
        </pc:picChg>
      </pc:sldChg>
      <pc:sldChg chg="addSp delSp modSp mod">
        <pc:chgData name="Ольга Платонова" userId="b7a68a3ec46e1b54" providerId="LiveId" clId="{1F07ACF5-96D4-4BB6-B0A8-48BFF323F040}" dt="2022-05-27T23:08:33.047" v="4217" actId="1076"/>
        <pc:sldMkLst>
          <pc:docMk/>
          <pc:sldMk cId="2402547047" sldId="266"/>
        </pc:sldMkLst>
        <pc:spChg chg="mod">
          <ac:chgData name="Ольга Платонова" userId="b7a68a3ec46e1b54" providerId="LiveId" clId="{1F07ACF5-96D4-4BB6-B0A8-48BFF323F040}" dt="2022-05-27T22:02:33.330" v="4096" actId="20577"/>
          <ac:spMkLst>
            <pc:docMk/>
            <pc:sldMk cId="2402547047" sldId="26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8:53:06.030" v="989" actId="404"/>
          <ac:spMkLst>
            <pc:docMk/>
            <pc:sldMk cId="2402547047" sldId="266"/>
            <ac:spMk id="4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7T21:44:58.166" v="4075" actId="478"/>
          <ac:spMkLst>
            <pc:docMk/>
            <pc:sldMk cId="2402547047" sldId="266"/>
            <ac:spMk id="9" creationId="{1FE68D13-743F-F616-0442-FAF37F19E36B}"/>
          </ac:spMkLst>
        </pc:spChg>
        <pc:spChg chg="add del mod">
          <ac:chgData name="Ольга Платонова" userId="b7a68a3ec46e1b54" providerId="LiveId" clId="{1F07ACF5-96D4-4BB6-B0A8-48BFF323F040}" dt="2022-05-27T21:33:29.921" v="4058" actId="478"/>
          <ac:spMkLst>
            <pc:docMk/>
            <pc:sldMk cId="2402547047" sldId="266"/>
            <ac:spMk id="10" creationId="{E47E263C-1F3B-9416-3057-6B5C3CF0FB10}"/>
          </ac:spMkLst>
        </pc:spChg>
        <pc:graphicFrameChg chg="add del mod">
          <ac:chgData name="Ольга Платонова" userId="b7a68a3ec46e1b54" providerId="LiveId" clId="{1F07ACF5-96D4-4BB6-B0A8-48BFF323F040}" dt="2022-05-27T21:33:06.866" v="4049" actId="478"/>
          <ac:graphicFrameMkLst>
            <pc:docMk/>
            <pc:sldMk cId="2402547047" sldId="266"/>
            <ac:graphicFrameMk id="3" creationId="{438CFDCC-28C7-E3EA-5E34-1980D319BA32}"/>
          </ac:graphicFrameMkLst>
        </pc:graphicFrameChg>
        <pc:picChg chg="add del mod">
          <ac:chgData name="Ольга Платонова" userId="b7a68a3ec46e1b54" providerId="LiveId" clId="{1F07ACF5-96D4-4BB6-B0A8-48BFF323F040}" dt="2022-05-27T21:33:00.867" v="4047" actId="478"/>
          <ac:picMkLst>
            <pc:docMk/>
            <pc:sldMk cId="2402547047" sldId="266"/>
            <ac:picMk id="5" creationId="{4D2647A5-E8D1-FA06-87A1-E8C5442D0BD7}"/>
          </ac:picMkLst>
        </pc:picChg>
        <pc:picChg chg="add mod">
          <ac:chgData name="Ольга Платонова" userId="b7a68a3ec46e1b54" providerId="LiveId" clId="{1F07ACF5-96D4-4BB6-B0A8-48BFF323F040}" dt="2022-05-27T23:08:33.047" v="4217" actId="1076"/>
          <ac:picMkLst>
            <pc:docMk/>
            <pc:sldMk cId="2402547047" sldId="266"/>
            <ac:picMk id="5" creationId="{B8851B5B-4D54-CA6D-0B0D-1FBE86922FA5}"/>
          </ac:picMkLst>
        </pc:picChg>
        <pc:picChg chg="add del mod">
          <ac:chgData name="Ольга Платонова" userId="b7a68a3ec46e1b54" providerId="LiveId" clId="{1F07ACF5-96D4-4BB6-B0A8-48BFF323F040}" dt="2022-05-27T22:56:58.834" v="4203"/>
          <ac:picMkLst>
            <pc:docMk/>
            <pc:sldMk cId="2402547047" sldId="266"/>
            <ac:picMk id="5" creationId="{E477BBBB-855E-D3DA-A716-18E5B34F4909}"/>
          </ac:picMkLst>
        </pc:picChg>
        <pc:picChg chg="del">
          <ac:chgData name="Ольга Платонова" userId="b7a68a3ec46e1b54" providerId="LiveId" clId="{1F07ACF5-96D4-4BB6-B0A8-48BFF323F040}" dt="2022-05-26T19:19:28.342" v="1180" actId="478"/>
          <ac:picMkLst>
            <pc:docMk/>
            <pc:sldMk cId="2402547047" sldId="266"/>
            <ac:picMk id="6" creationId="{7A41EB1B-E9A5-13F4-A182-E791E376A7AC}"/>
          </ac:picMkLst>
        </pc:picChg>
        <pc:picChg chg="add del mod">
          <ac:chgData name="Ольга Платонова" userId="b7a68a3ec46e1b54" providerId="LiveId" clId="{1F07ACF5-96D4-4BB6-B0A8-48BFF323F040}" dt="2022-05-27T21:44:27.849" v="4065" actId="478"/>
          <ac:picMkLst>
            <pc:docMk/>
            <pc:sldMk cId="2402547047" sldId="266"/>
            <ac:picMk id="7" creationId="{B7CC1BEA-E8A9-161C-B18B-A637E7FE3472}"/>
          </ac:picMkLst>
        </pc:picChg>
        <pc:picChg chg="del mod">
          <ac:chgData name="Ольга Платонова" userId="b7a68a3ec46e1b54" providerId="LiveId" clId="{1F07ACF5-96D4-4BB6-B0A8-48BFF323F040}" dt="2022-05-26T19:21:43.804" v="1257" actId="478"/>
          <ac:picMkLst>
            <pc:docMk/>
            <pc:sldMk cId="2402547047" sldId="266"/>
            <ac:picMk id="8" creationId="{057366AC-88EA-4947-318F-4132A582415E}"/>
          </ac:picMkLst>
        </pc:picChg>
        <pc:picChg chg="add del mod">
          <ac:chgData name="Ольга Платонова" userId="b7a68a3ec46e1b54" providerId="LiveId" clId="{1F07ACF5-96D4-4BB6-B0A8-48BFF323F040}" dt="2022-05-27T23:08:10.986" v="4211" actId="478"/>
          <ac:picMkLst>
            <pc:docMk/>
            <pc:sldMk cId="2402547047" sldId="266"/>
            <ac:picMk id="11" creationId="{35EB8F00-4603-F685-1BBF-1EA5425FB663}"/>
          </ac:picMkLst>
        </pc:picChg>
        <pc:picChg chg="add del mod">
          <ac:chgData name="Ольга Платонова" userId="b7a68a3ec46e1b54" providerId="LiveId" clId="{1F07ACF5-96D4-4BB6-B0A8-48BFF323F040}" dt="2022-05-27T21:33:27.686" v="4056" actId="478"/>
          <ac:picMkLst>
            <pc:docMk/>
            <pc:sldMk cId="2402547047" sldId="266"/>
            <ac:picMk id="12" creationId="{9CEB407D-9E51-BBF1-2E0E-3B5485ECE3CE}"/>
          </ac:picMkLst>
        </pc:picChg>
        <pc:cxnChg chg="add del mod">
          <ac:chgData name="Ольга Платонова" userId="b7a68a3ec46e1b54" providerId="LiveId" clId="{1F07ACF5-96D4-4BB6-B0A8-48BFF323F040}" dt="2022-05-27T21:33:31.344" v="4059" actId="478"/>
          <ac:cxnSpMkLst>
            <pc:docMk/>
            <pc:sldMk cId="2402547047" sldId="266"/>
            <ac:cxnSpMk id="14" creationId="{8BF3890D-A7B0-CF9B-0C21-7A7B8BCE8E85}"/>
          </ac:cxnSpMkLst>
        </pc:cxnChg>
      </pc:sldChg>
      <pc:sldChg chg="addSp delSp modSp mod">
        <pc:chgData name="Ольга Платонова" userId="b7a68a3ec46e1b54" providerId="LiveId" clId="{1F07ACF5-96D4-4BB6-B0A8-48BFF323F040}" dt="2022-05-27T20:34:28.001" v="3973" actId="20577"/>
        <pc:sldMkLst>
          <pc:docMk/>
          <pc:sldMk cId="2523793028" sldId="267"/>
        </pc:sldMkLst>
        <pc:spChg chg="mod">
          <ac:chgData name="Ольга Платонова" userId="b7a68a3ec46e1b54" providerId="LiveId" clId="{1F07ACF5-96D4-4BB6-B0A8-48BFF323F040}" dt="2022-05-27T19:04:35.049" v="2695"/>
          <ac:spMkLst>
            <pc:docMk/>
            <pc:sldMk cId="2523793028" sldId="267"/>
            <ac:spMk id="2" creationId="{30505BF2-F2EA-7304-42D9-E0BF2AB2CE95}"/>
          </ac:spMkLst>
        </pc:spChg>
        <pc:spChg chg="mod">
          <ac:chgData name="Ольга Платонова" userId="b7a68a3ec46e1b54" providerId="LiveId" clId="{1F07ACF5-96D4-4BB6-B0A8-48BFF323F040}" dt="2022-05-26T18:53:22.618" v="993" actId="403"/>
          <ac:spMkLst>
            <pc:docMk/>
            <pc:sldMk cId="2523793028" sldId="267"/>
            <ac:spMk id="4" creationId="{98046C4B-34C3-148D-1730-53705A1E856F}"/>
          </ac:spMkLst>
        </pc:spChg>
        <pc:spChg chg="add mod">
          <ac:chgData name="Ольга Платонова" userId="b7a68a3ec46e1b54" providerId="LiveId" clId="{1F07ACF5-96D4-4BB6-B0A8-48BFF323F040}" dt="2022-05-26T20:40:39.836" v="1525" actId="1076"/>
          <ac:spMkLst>
            <pc:docMk/>
            <pc:sldMk cId="2523793028" sldId="267"/>
            <ac:spMk id="6" creationId="{841A3843-FCC6-6434-4328-538236790DF0}"/>
          </ac:spMkLst>
        </pc:spChg>
        <pc:spChg chg="add del mod">
          <ac:chgData name="Ольга Платонова" userId="b7a68a3ec46e1b54" providerId="LiveId" clId="{1F07ACF5-96D4-4BB6-B0A8-48BFF323F040}" dt="2022-05-27T19:07:44.409" v="2743" actId="478"/>
          <ac:spMkLst>
            <pc:docMk/>
            <pc:sldMk cId="2523793028" sldId="267"/>
            <ac:spMk id="7" creationId="{3370C315-62A7-7D88-7419-DBAAA7EACBCD}"/>
          </ac:spMkLst>
        </pc:spChg>
        <pc:spChg chg="add mod">
          <ac:chgData name="Ольга Платонова" userId="b7a68a3ec46e1b54" providerId="LiveId" clId="{1F07ACF5-96D4-4BB6-B0A8-48BFF323F040}" dt="2022-05-27T20:34:28.001" v="3973" actId="20577"/>
          <ac:spMkLst>
            <pc:docMk/>
            <pc:sldMk cId="2523793028" sldId="267"/>
            <ac:spMk id="8" creationId="{4C010AE0-A05C-7E18-16A5-F2D686212F65}"/>
          </ac:spMkLst>
        </pc:spChg>
        <pc:graphicFrameChg chg="mod">
          <ac:chgData name="Ольга Платонова" userId="b7a68a3ec46e1b54" providerId="LiveId" clId="{1F07ACF5-96D4-4BB6-B0A8-48BFF323F040}" dt="2022-05-26T22:06:58.653" v="1937" actId="2"/>
          <ac:graphicFrameMkLst>
            <pc:docMk/>
            <pc:sldMk cId="2523793028" sldId="267"/>
            <ac:graphicFrameMk id="5" creationId="{95A65DD9-1CAC-4A94-E8D3-61676FE2B0A4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0:35:56.321" v="4017" actId="20577"/>
        <pc:sldMkLst>
          <pc:docMk/>
          <pc:sldMk cId="60974364" sldId="268"/>
        </pc:sldMkLst>
        <pc:spChg chg="mod">
          <ac:chgData name="Ольга Платонова" userId="b7a68a3ec46e1b54" providerId="LiveId" clId="{1F07ACF5-96D4-4BB6-B0A8-48BFF323F040}" dt="2022-05-27T20:35:56.321" v="4017" actId="20577"/>
          <ac:spMkLst>
            <pc:docMk/>
            <pc:sldMk cId="60974364" sldId="268"/>
            <ac:spMk id="2" creationId="{4C78D7F3-9124-6A66-4328-E2A1C351120A}"/>
          </ac:spMkLst>
        </pc:spChg>
        <pc:spChg chg="del">
          <ac:chgData name="Ольга Платонова" userId="b7a68a3ec46e1b54" providerId="LiveId" clId="{1F07ACF5-96D4-4BB6-B0A8-48BFF323F040}" dt="2022-05-26T19:48:11.732" v="1398" actId="478"/>
          <ac:spMkLst>
            <pc:docMk/>
            <pc:sldMk cId="60974364" sldId="268"/>
            <ac:spMk id="3" creationId="{C0E16824-5E25-37AB-DED0-961B0577D3C1}"/>
          </ac:spMkLst>
        </pc:spChg>
        <pc:spChg chg="mod">
          <ac:chgData name="Ольга Платонова" userId="b7a68a3ec46e1b54" providerId="LiveId" clId="{1F07ACF5-96D4-4BB6-B0A8-48BFF323F040}" dt="2022-05-26T18:53:28.842" v="997" actId="403"/>
          <ac:spMkLst>
            <pc:docMk/>
            <pc:sldMk cId="60974364" sldId="268"/>
            <ac:spMk id="4" creationId="{1DFEFE13-CFA3-FB79-36C8-6E9A56E8A614}"/>
          </ac:spMkLst>
        </pc:spChg>
        <pc:spChg chg="add mod">
          <ac:chgData name="Ольга Платонова" userId="b7a68a3ec46e1b54" providerId="LiveId" clId="{1F07ACF5-96D4-4BB6-B0A8-48BFF323F040}" dt="2022-05-27T20:35:33.481" v="4003" actId="1076"/>
          <ac:spMkLst>
            <pc:docMk/>
            <pc:sldMk cId="60974364" sldId="268"/>
            <ac:spMk id="7" creationId="{83653DF7-8A99-3665-B061-487A9119DB45}"/>
          </ac:spMkLst>
        </pc:spChg>
        <pc:graphicFrameChg chg="mod">
          <ac:chgData name="Ольга Платонова" userId="b7a68a3ec46e1b54" providerId="LiveId" clId="{1F07ACF5-96D4-4BB6-B0A8-48BFF323F040}" dt="2022-05-27T20:35:29.526" v="4002" actId="1076"/>
          <ac:graphicFrameMkLst>
            <pc:docMk/>
            <pc:sldMk cId="60974364" sldId="268"/>
            <ac:graphicFrameMk id="5" creationId="{EBE3C923-F928-7B57-C79F-7A333B40D695}"/>
          </ac:graphicFrameMkLst>
        </pc:graphicFrameChg>
      </pc:sldChg>
      <pc:sldChg chg="addSp modSp mod">
        <pc:chgData name="Ольга Платонова" userId="b7a68a3ec46e1b54" providerId="LiveId" clId="{1F07ACF5-96D4-4BB6-B0A8-48BFF323F040}" dt="2022-05-27T23:03:26.596" v="4210" actId="2062"/>
        <pc:sldMkLst>
          <pc:docMk/>
          <pc:sldMk cId="249996658" sldId="269"/>
        </pc:sldMkLst>
        <pc:spChg chg="mod">
          <ac:chgData name="Ольга Платонова" userId="b7a68a3ec46e1b54" providerId="LiveId" clId="{1F07ACF5-96D4-4BB6-B0A8-48BFF323F040}" dt="2022-05-26T19:50:36.827" v="1416" actId="2711"/>
          <ac:spMkLst>
            <pc:docMk/>
            <pc:sldMk cId="249996658" sldId="269"/>
            <ac:spMk id="2" creationId="{9532C2C3-E4BE-163C-72F9-D9CAD045A947}"/>
          </ac:spMkLst>
        </pc:spChg>
        <pc:spChg chg="mod">
          <ac:chgData name="Ольга Платонова" userId="b7a68a3ec46e1b54" providerId="LiveId" clId="{1F07ACF5-96D4-4BB6-B0A8-48BFF323F040}" dt="2022-05-26T18:54:47.011" v="1015" actId="403"/>
          <ac:spMkLst>
            <pc:docMk/>
            <pc:sldMk cId="249996658" sldId="269"/>
            <ac:spMk id="4" creationId="{E44336FF-BC33-7F78-9784-D11B5478C01B}"/>
          </ac:spMkLst>
        </pc:spChg>
        <pc:spChg chg="add mod">
          <ac:chgData name="Ольга Платонова" userId="b7a68a3ec46e1b54" providerId="LiveId" clId="{1F07ACF5-96D4-4BB6-B0A8-48BFF323F040}" dt="2022-05-26T19:54:28.047" v="1448" actId="20577"/>
          <ac:spMkLst>
            <pc:docMk/>
            <pc:sldMk cId="249996658" sldId="269"/>
            <ac:spMk id="6" creationId="{CAA3A705-E47D-C243-26D0-987134F29618}"/>
          </ac:spMkLst>
        </pc:spChg>
        <pc:graphicFrameChg chg="mod modGraphic">
          <ac:chgData name="Ольга Платонова" userId="b7a68a3ec46e1b54" providerId="LiveId" clId="{1F07ACF5-96D4-4BB6-B0A8-48BFF323F040}" dt="2022-05-27T23:03:26.596" v="4210" actId="2062"/>
          <ac:graphicFrameMkLst>
            <pc:docMk/>
            <pc:sldMk cId="249996658" sldId="269"/>
            <ac:graphicFrameMk id="5" creationId="{3A77AE66-D4B3-9651-BDDA-11203D4C2BF2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22:54:11.435" v="4173" actId="20577"/>
        <pc:sldMkLst>
          <pc:docMk/>
          <pc:sldMk cId="303095163" sldId="270"/>
        </pc:sldMkLst>
        <pc:spChg chg="mod">
          <ac:chgData name="Ольга Платонова" userId="b7a68a3ec46e1b54" providerId="LiveId" clId="{1F07ACF5-96D4-4BB6-B0A8-48BFF323F040}" dt="2022-05-26T20:36:06.904" v="1449" actId="2711"/>
          <ac:spMkLst>
            <pc:docMk/>
            <pc:sldMk cId="303095163" sldId="270"/>
            <ac:spMk id="2" creationId="{1D36A2B7-D852-C543-6D37-420E736F51A9}"/>
          </ac:spMkLst>
        </pc:spChg>
        <pc:spChg chg="mod">
          <ac:chgData name="Ольга Платонова" userId="b7a68a3ec46e1b54" providerId="LiveId" clId="{1F07ACF5-96D4-4BB6-B0A8-48BFF323F040}" dt="2022-05-27T22:54:11.435" v="4173" actId="20577"/>
          <ac:spMkLst>
            <pc:docMk/>
            <pc:sldMk cId="303095163" sldId="270"/>
            <ac:spMk id="3" creationId="{41F6EEFA-EC25-8EE4-A90E-5B607A704E5A}"/>
          </ac:spMkLst>
        </pc:spChg>
        <pc:spChg chg="mod">
          <ac:chgData name="Ольга Платонова" userId="b7a68a3ec46e1b54" providerId="LiveId" clId="{1F07ACF5-96D4-4BB6-B0A8-48BFF323F040}" dt="2022-05-26T18:54:39.360" v="1011" actId="403"/>
          <ac:spMkLst>
            <pc:docMk/>
            <pc:sldMk cId="303095163" sldId="270"/>
            <ac:spMk id="4" creationId="{7B36AD4C-CEF1-8305-1FE2-6761C70C9193}"/>
          </ac:spMkLst>
        </pc:spChg>
        <pc:spChg chg="add mod">
          <ac:chgData name="Ольга Платонова" userId="b7a68a3ec46e1b54" providerId="LiveId" clId="{1F07ACF5-96D4-4BB6-B0A8-48BFF323F040}" dt="2022-05-26T22:06:38.900" v="1929" actId="2"/>
          <ac:spMkLst>
            <pc:docMk/>
            <pc:sldMk cId="303095163" sldId="270"/>
            <ac:spMk id="6" creationId="{FBF91DF1-CFD0-DBDA-7850-6C58D17F8C53}"/>
          </ac:spMkLst>
        </pc:spChg>
        <pc:spChg chg="add del mod">
          <ac:chgData name="Ольга Платонова" userId="b7a68a3ec46e1b54" providerId="LiveId" clId="{1F07ACF5-96D4-4BB6-B0A8-48BFF323F040}" dt="2022-05-27T19:21:21.697" v="3010" actId="478"/>
          <ac:spMkLst>
            <pc:docMk/>
            <pc:sldMk cId="303095163" sldId="270"/>
            <ac:spMk id="8" creationId="{3769DCA8-E747-35F1-1DB0-4332AE0F59BB}"/>
          </ac:spMkLst>
        </pc:spChg>
      </pc:sldChg>
      <pc:sldChg chg="modSp mod">
        <pc:chgData name="Ольга Платонова" userId="b7a68a3ec46e1b54" providerId="LiveId" clId="{1F07ACF5-96D4-4BB6-B0A8-48BFF323F040}" dt="2022-05-27T20:33:32.416" v="3963" actId="20577"/>
        <pc:sldMkLst>
          <pc:docMk/>
          <pc:sldMk cId="1859900911" sldId="271"/>
        </pc:sldMkLst>
        <pc:spChg chg="mod">
          <ac:chgData name="Ольга Платонова" userId="b7a68a3ec46e1b54" providerId="LiveId" clId="{1F07ACF5-96D4-4BB6-B0A8-48BFF323F040}" dt="2022-05-26T20:46:56.982" v="1614" actId="2711"/>
          <ac:spMkLst>
            <pc:docMk/>
            <pc:sldMk cId="1859900911" sldId="271"/>
            <ac:spMk id="2" creationId="{A49FDCF9-33F6-9A58-163D-3B9793758077}"/>
          </ac:spMkLst>
        </pc:spChg>
        <pc:spChg chg="mod">
          <ac:chgData name="Ольга Платонова" userId="b7a68a3ec46e1b54" providerId="LiveId" clId="{1F07ACF5-96D4-4BB6-B0A8-48BFF323F040}" dt="2022-05-27T20:33:32.416" v="3963" actId="20577"/>
          <ac:spMkLst>
            <pc:docMk/>
            <pc:sldMk cId="1859900911" sldId="271"/>
            <ac:spMk id="3" creationId="{50A45DFC-5C05-BD2C-A832-FB0FB2A944F4}"/>
          </ac:spMkLst>
        </pc:spChg>
        <pc:spChg chg="mod">
          <ac:chgData name="Ольга Платонова" userId="b7a68a3ec46e1b54" providerId="LiveId" clId="{1F07ACF5-96D4-4BB6-B0A8-48BFF323F040}" dt="2022-05-26T18:54:32.515" v="1007" actId="403"/>
          <ac:spMkLst>
            <pc:docMk/>
            <pc:sldMk cId="1859900911" sldId="271"/>
            <ac:spMk id="4" creationId="{BC21034C-333E-7EA2-09FA-D525BF192B74}"/>
          </ac:spMkLst>
        </pc:spChg>
      </pc:sldChg>
      <pc:sldChg chg="addSp delSp modSp add mod delCm modCm">
        <pc:chgData name="Ольга Платонова" userId="b7a68a3ec46e1b54" providerId="LiveId" clId="{1F07ACF5-96D4-4BB6-B0A8-48BFF323F040}" dt="2022-05-27T17:58:25.377" v="2358" actId="1076"/>
        <pc:sldMkLst>
          <pc:docMk/>
          <pc:sldMk cId="612401859" sldId="272"/>
        </pc:sldMkLst>
        <pc:spChg chg="mod">
          <ac:chgData name="Ольга Платонова" userId="b7a68a3ec46e1b54" providerId="LiveId" clId="{1F07ACF5-96D4-4BB6-B0A8-48BFF323F040}" dt="2022-05-26T16:43:41.433" v="485" actId="20577"/>
          <ac:spMkLst>
            <pc:docMk/>
            <pc:sldMk cId="612401859" sldId="272"/>
            <ac:spMk id="2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6:43:56.748" v="488" actId="478"/>
          <ac:spMkLst>
            <pc:docMk/>
            <pc:sldMk cId="612401859" sldId="272"/>
            <ac:spMk id="6" creationId="{5DA579B4-9F9E-0BA7-26C2-17A6E855ED11}"/>
          </ac:spMkLst>
        </pc:spChg>
        <pc:spChg chg="del">
          <ac:chgData name="Ольга Платонова" userId="b7a68a3ec46e1b54" providerId="LiveId" clId="{1F07ACF5-96D4-4BB6-B0A8-48BFF323F040}" dt="2022-05-26T16:43:58.989" v="489" actId="478"/>
          <ac:spMkLst>
            <pc:docMk/>
            <pc:sldMk cId="612401859" sldId="27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7T17:52:25.374" v="2301"/>
          <ac:spMkLst>
            <pc:docMk/>
            <pc:sldMk cId="612401859" sldId="272"/>
            <ac:spMk id="8" creationId="{4461832A-C532-3724-CE35-B34006395F7F}"/>
          </ac:spMkLst>
        </pc:spChg>
        <pc:spChg chg="add del">
          <ac:chgData name="Ольга Платонова" userId="b7a68a3ec46e1b54" providerId="LiveId" clId="{1F07ACF5-96D4-4BB6-B0A8-48BFF323F040}" dt="2022-05-26T16:44:23.394" v="494" actId="22"/>
          <ac:spMkLst>
            <pc:docMk/>
            <pc:sldMk cId="612401859" sldId="272"/>
            <ac:spMk id="10" creationId="{9417DCC0-1BB7-2A9C-3A3E-F78B567E0438}"/>
          </ac:spMkLst>
        </pc:spChg>
        <pc:spChg chg="del">
          <ac:chgData name="Ольга Платонова" userId="b7a68a3ec46e1b54" providerId="LiveId" clId="{1F07ACF5-96D4-4BB6-B0A8-48BFF323F040}" dt="2022-05-26T16:44:00.246" v="490" actId="478"/>
          <ac:spMkLst>
            <pc:docMk/>
            <pc:sldMk cId="612401859" sldId="272"/>
            <ac:spMk id="11" creationId="{CC44C7D7-5CF8-B4B0-413C-EE04B11C1BFE}"/>
          </ac:spMkLst>
        </pc:spChg>
        <pc:spChg chg="add del mod">
          <ac:chgData name="Ольга Платонова" userId="b7a68a3ec46e1b54" providerId="LiveId" clId="{1F07ACF5-96D4-4BB6-B0A8-48BFF323F040}" dt="2022-05-26T16:55:20.556" v="616" actId="478"/>
          <ac:spMkLst>
            <pc:docMk/>
            <pc:sldMk cId="612401859" sldId="272"/>
            <ac:spMk id="13" creationId="{3458F0EB-DE85-4C9B-D93E-68728FD3E221}"/>
          </ac:spMkLst>
        </pc:spChg>
        <pc:spChg chg="add mod">
          <ac:chgData name="Ольга Платонова" userId="b7a68a3ec46e1b54" providerId="LiveId" clId="{1F07ACF5-96D4-4BB6-B0A8-48BFF323F040}" dt="2022-05-27T17:57:58.616" v="2355" actId="1076"/>
          <ac:spMkLst>
            <pc:docMk/>
            <pc:sldMk cId="612401859" sldId="272"/>
            <ac:spMk id="15" creationId="{E667541D-299D-41CF-3769-143D6E9120DA}"/>
          </ac:spMkLst>
        </pc:spChg>
        <pc:spChg chg="add mod">
          <ac:chgData name="Ольга Платонова" userId="b7a68a3ec46e1b54" providerId="LiveId" clId="{1F07ACF5-96D4-4BB6-B0A8-48BFF323F040}" dt="2022-05-27T17:57:56.522" v="2350" actId="1076"/>
          <ac:spMkLst>
            <pc:docMk/>
            <pc:sldMk cId="612401859" sldId="272"/>
            <ac:spMk id="16" creationId="{F41FA174-3753-2090-6794-E33199A1DF5B}"/>
          </ac:spMkLst>
        </pc:spChg>
        <pc:graphicFrameChg chg="del">
          <ac:chgData name="Ольга Платонова" userId="b7a68a3ec46e1b54" providerId="LiveId" clId="{1F07ACF5-96D4-4BB6-B0A8-48BFF323F040}" dt="2022-05-26T16:43:51.051" v="487" actId="478"/>
          <ac:graphicFrameMkLst>
            <pc:docMk/>
            <pc:sldMk cId="612401859" sldId="272"/>
            <ac:graphicFrameMk id="5" creationId="{00000000-0000-0000-0000-000000000000}"/>
          </ac:graphicFrameMkLst>
        </pc:graphicFrameChg>
        <pc:graphicFrameChg chg="add mod modGraphic">
          <ac:chgData name="Ольга Платонова" userId="b7a68a3ec46e1b54" providerId="LiveId" clId="{1F07ACF5-96D4-4BB6-B0A8-48BFF323F040}" dt="2022-05-27T17:58:25.377" v="2358" actId="1076"/>
          <ac:graphicFrameMkLst>
            <pc:docMk/>
            <pc:sldMk cId="612401859" sldId="272"/>
            <ac:graphicFrameMk id="9" creationId="{760CD65D-A072-B8A1-B0E7-A274661AF3DE}"/>
          </ac:graphicFrameMkLst>
        </pc:graphicFrameChg>
      </pc:sldChg>
      <pc:sldChg chg="add del">
        <pc:chgData name="Ольга Платонова" userId="b7a68a3ec46e1b54" providerId="LiveId" clId="{1F07ACF5-96D4-4BB6-B0A8-48BFF323F040}" dt="2022-05-26T16:35:28.487" v="319" actId="47"/>
        <pc:sldMkLst>
          <pc:docMk/>
          <pc:sldMk cId="1024388224" sldId="272"/>
        </pc:sldMkLst>
      </pc:sldChg>
      <pc:sldChg chg="new del">
        <pc:chgData name="Ольга Платонова" userId="b7a68a3ec46e1b54" providerId="LiveId" clId="{1F07ACF5-96D4-4BB6-B0A8-48BFF323F040}" dt="2022-05-26T15:38:13.667" v="225" actId="47"/>
        <pc:sldMkLst>
          <pc:docMk/>
          <pc:sldMk cId="2846990305" sldId="272"/>
        </pc:sldMkLst>
      </pc:sldChg>
      <pc:sldChg chg="addSp delSp modSp add mod">
        <pc:chgData name="Ольга Платонова" userId="b7a68a3ec46e1b54" providerId="LiveId" clId="{1F07ACF5-96D4-4BB6-B0A8-48BFF323F040}" dt="2022-05-27T18:17:49.038" v="2585"/>
        <pc:sldMkLst>
          <pc:docMk/>
          <pc:sldMk cId="3515134166" sldId="273"/>
        </pc:sldMkLst>
        <pc:spChg chg="mod">
          <ac:chgData name="Ольга Платонова" userId="b7a68a3ec46e1b54" providerId="LiveId" clId="{1F07ACF5-96D4-4BB6-B0A8-48BFF323F040}" dt="2022-05-27T18:17:49.038" v="2585"/>
          <ac:spMkLst>
            <pc:docMk/>
            <pc:sldMk cId="3515134166" sldId="273"/>
            <ac:spMk id="2" creationId="{00000000-0000-0000-0000-000000000000}"/>
          </ac:spMkLst>
        </pc:spChg>
        <pc:spChg chg="del">
          <ac:chgData name="Ольга Платонова" userId="b7a68a3ec46e1b54" providerId="LiveId" clId="{1F07ACF5-96D4-4BB6-B0A8-48BFF323F040}" dt="2022-05-26T18:58:34.964" v="1018" actId="478"/>
          <ac:spMkLst>
            <pc:docMk/>
            <pc:sldMk cId="3515134166" sldId="273"/>
            <ac:spMk id="7" creationId="{00000000-0000-0000-0000-000000000000}"/>
          </ac:spMkLst>
        </pc:spChg>
        <pc:picChg chg="add mod">
          <ac:chgData name="Ольга Платонова" userId="b7a68a3ec46e1b54" providerId="LiveId" clId="{1F07ACF5-96D4-4BB6-B0A8-48BFF323F040}" dt="2022-05-26T19:01:04.040" v="1027" actId="1076"/>
          <ac:picMkLst>
            <pc:docMk/>
            <pc:sldMk cId="3515134166" sldId="273"/>
            <ac:picMk id="6" creationId="{8252D084-9FBF-C0CD-6906-61B429838B10}"/>
          </ac:picMkLst>
        </pc:picChg>
        <pc:picChg chg="del">
          <ac:chgData name="Ольга Платонова" userId="b7a68a3ec46e1b54" providerId="LiveId" clId="{1F07ACF5-96D4-4BB6-B0A8-48BFF323F040}" dt="2022-05-26T18:58:32.917" v="1017" actId="478"/>
          <ac:picMkLst>
            <pc:docMk/>
            <pc:sldMk cId="3515134166" sldId="273"/>
            <ac:picMk id="12" creationId="{00000000-0000-0000-0000-000000000000}"/>
          </ac:picMkLst>
        </pc:picChg>
      </pc:sldChg>
      <pc:sldChg chg="modSp new del mod">
        <pc:chgData name="Ольга Платонова" userId="b7a68a3ec46e1b54" providerId="LiveId" clId="{1F07ACF5-96D4-4BB6-B0A8-48BFF323F040}" dt="2022-05-26T19:27:51.194" v="1276" actId="47"/>
        <pc:sldMkLst>
          <pc:docMk/>
          <pc:sldMk cId="2608277346" sldId="274"/>
        </pc:sldMkLst>
        <pc:spChg chg="mod">
          <ac:chgData name="Ольга Платонова" userId="b7a68a3ec46e1b54" providerId="LiveId" clId="{1F07ACF5-96D4-4BB6-B0A8-48BFF323F040}" dt="2022-05-26T19:27:48.614" v="1275" actId="20577"/>
          <ac:spMkLst>
            <pc:docMk/>
            <pc:sldMk cId="2608277346" sldId="274"/>
            <ac:spMk id="2" creationId="{C2E85ED1-CAE4-8A1F-6AF1-0DAF72C908A8}"/>
          </ac:spMkLst>
        </pc:spChg>
      </pc:sldChg>
      <pc:sldChg chg="addSp delSp modSp add mod">
        <pc:chgData name="Ольга Платонова" userId="b7a68a3ec46e1b54" providerId="LiveId" clId="{1F07ACF5-96D4-4BB6-B0A8-48BFF323F040}" dt="2022-05-27T20:53:41.803" v="4046" actId="1076"/>
        <pc:sldMkLst>
          <pc:docMk/>
          <pc:sldMk cId="2983278968" sldId="274"/>
        </pc:sldMkLst>
        <pc:spChg chg="mod">
          <ac:chgData name="Ольга Платонова" userId="b7a68a3ec46e1b54" providerId="LiveId" clId="{1F07ACF5-96D4-4BB6-B0A8-48BFF323F040}" dt="2022-05-26T19:28:07.169" v="1303" actId="20577"/>
          <ac:spMkLst>
            <pc:docMk/>
            <pc:sldMk cId="2983278968" sldId="274"/>
            <ac:spMk id="2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9:28:17.861" v="1309" actId="478"/>
          <ac:spMkLst>
            <pc:docMk/>
            <pc:sldMk cId="2983278968" sldId="274"/>
            <ac:spMk id="9" creationId="{1FE68D13-743F-F616-0442-FAF37F19E36B}"/>
          </ac:spMkLst>
        </pc:spChg>
        <pc:spChg chg="del">
          <ac:chgData name="Ольга Платонова" userId="b7a68a3ec46e1b54" providerId="LiveId" clId="{1F07ACF5-96D4-4BB6-B0A8-48BFF323F040}" dt="2022-05-26T19:28:16.690" v="1308" actId="478"/>
          <ac:spMkLst>
            <pc:docMk/>
            <pc:sldMk cId="2983278968" sldId="274"/>
            <ac:spMk id="10" creationId="{E47E263C-1F3B-9416-3057-6B5C3CF0FB10}"/>
          </ac:spMkLst>
        </pc:spChg>
        <pc:spChg chg="add mod">
          <ac:chgData name="Ольга Платонова" userId="b7a68a3ec46e1b54" providerId="LiveId" clId="{1F07ACF5-96D4-4BB6-B0A8-48BFF323F040}" dt="2022-05-27T20:53:41.803" v="4046" actId="1076"/>
          <ac:spMkLst>
            <pc:docMk/>
            <pc:sldMk cId="2983278968" sldId="274"/>
            <ac:spMk id="11" creationId="{7836B703-A15B-F8DB-7358-B718129E9057}"/>
          </ac:spMkLst>
        </pc:spChg>
        <pc:spChg chg="add mod">
          <ac:chgData name="Ольга Платонова" userId="b7a68a3ec46e1b54" providerId="LiveId" clId="{1F07ACF5-96D4-4BB6-B0A8-48BFF323F040}" dt="2022-05-26T20:53:48.270" v="1830" actId="14100"/>
          <ac:spMkLst>
            <pc:docMk/>
            <pc:sldMk cId="2983278968" sldId="274"/>
            <ac:spMk id="13" creationId="{75C268BE-EBCD-D386-B29A-DA86B97AAF5F}"/>
          </ac:spMkLst>
        </pc:spChg>
        <pc:spChg chg="add del mod">
          <ac:chgData name="Ольга Платонова" userId="b7a68a3ec46e1b54" providerId="LiveId" clId="{1F07ACF5-96D4-4BB6-B0A8-48BFF323F040}" dt="2022-05-27T20:51:44.287" v="4019" actId="478"/>
          <ac:spMkLst>
            <pc:docMk/>
            <pc:sldMk cId="2983278968" sldId="274"/>
            <ac:spMk id="15" creationId="{EE4BDA59-6624-E083-F891-6228D700CBF5}"/>
          </ac:spMkLst>
        </pc:spChg>
        <pc:picChg chg="del">
          <ac:chgData name="Ольга Платонова" userId="b7a68a3ec46e1b54" providerId="LiveId" clId="{1F07ACF5-96D4-4BB6-B0A8-48BFF323F040}" dt="2022-05-26T19:28:11.891" v="1304" actId="478"/>
          <ac:picMkLst>
            <pc:docMk/>
            <pc:sldMk cId="2983278968" sldId="274"/>
            <ac:picMk id="5" creationId="{4D2647A5-E8D1-FA06-87A1-E8C5442D0BD7}"/>
          </ac:picMkLst>
        </pc:picChg>
        <pc:picChg chg="add mod">
          <ac:chgData name="Ольга Платонова" userId="b7a68a3ec46e1b54" providerId="LiveId" clId="{1F07ACF5-96D4-4BB6-B0A8-48BFF323F040}" dt="2022-05-27T20:52:26.580" v="4027" actId="1076"/>
          <ac:picMkLst>
            <pc:docMk/>
            <pc:sldMk cId="2983278968" sldId="274"/>
            <ac:picMk id="5" creationId="{7BE64FE7-1349-A939-5682-F436A45F5782}"/>
          </ac:picMkLst>
        </pc:picChg>
        <pc:picChg chg="del">
          <ac:chgData name="Ольга Платонова" userId="b7a68a3ec46e1b54" providerId="LiveId" clId="{1F07ACF5-96D4-4BB6-B0A8-48BFF323F040}" dt="2022-05-26T19:28:12.953" v="1305" actId="478"/>
          <ac:picMkLst>
            <pc:docMk/>
            <pc:sldMk cId="2983278968" sldId="274"/>
            <ac:picMk id="12" creationId="{9CEB407D-9E51-BBF1-2E0E-3B5485ECE3CE}"/>
          </ac:picMkLst>
        </pc:picChg>
        <pc:cxnChg chg="del">
          <ac:chgData name="Ольга Платонова" userId="b7a68a3ec46e1b54" providerId="LiveId" clId="{1F07ACF5-96D4-4BB6-B0A8-48BFF323F040}" dt="2022-05-26T19:28:14.235" v="1306" actId="478"/>
          <ac:cxnSpMkLst>
            <pc:docMk/>
            <pc:sldMk cId="2983278968" sldId="274"/>
            <ac:cxnSpMk id="14" creationId="{8BF3890D-A7B0-CF9B-0C21-7A7B8BCE8E85}"/>
          </ac:cxnSpMkLst>
        </pc:cxnChg>
      </pc:sldChg>
      <pc:sldChg chg="add del">
        <pc:chgData name="Ольга Платонова" userId="b7a68a3ec46e1b54" providerId="LiveId" clId="{1F07ACF5-96D4-4BB6-B0A8-48BFF323F040}" dt="2022-05-26T19:43:30.794" v="1311"/>
        <pc:sldMkLst>
          <pc:docMk/>
          <pc:sldMk cId="1059064788" sldId="275"/>
        </pc:sldMkLst>
      </pc:sldChg>
      <pc:sldChg chg="addSp delSp modSp add mod">
        <pc:chgData name="Ольга Платонова" userId="b7a68a3ec46e1b54" providerId="LiveId" clId="{1F07ACF5-96D4-4BB6-B0A8-48BFF323F040}" dt="2022-05-27T23:02:08.592" v="4206" actId="1076"/>
        <pc:sldMkLst>
          <pc:docMk/>
          <pc:sldMk cId="1949652332" sldId="275"/>
        </pc:sldMkLst>
        <pc:spChg chg="mod">
          <ac:chgData name="Ольга Платонова" userId="b7a68a3ec46e1b54" providerId="LiveId" clId="{1F07ACF5-96D4-4BB6-B0A8-48BFF323F040}" dt="2022-05-27T22:56:25.704" v="4183" actId="20577"/>
          <ac:spMkLst>
            <pc:docMk/>
            <pc:sldMk cId="1949652332" sldId="275"/>
            <ac:spMk id="2" creationId="{00000000-0000-0000-0000-000000000000}"/>
          </ac:spMkLst>
        </pc:spChg>
        <pc:picChg chg="add del mod">
          <ac:chgData name="Ольга Платонова" userId="b7a68a3ec46e1b54" providerId="LiveId" clId="{1F07ACF5-96D4-4BB6-B0A8-48BFF323F040}" dt="2022-05-27T23:02:02.805" v="4204" actId="478"/>
          <ac:picMkLst>
            <pc:docMk/>
            <pc:sldMk cId="1949652332" sldId="275"/>
            <ac:picMk id="5" creationId="{D612959F-5400-DF6D-6E96-AC48EB5F4F42}"/>
          </ac:picMkLst>
        </pc:picChg>
        <pc:picChg chg="add mod">
          <ac:chgData name="Ольга Платонова" userId="b7a68a3ec46e1b54" providerId="LiveId" clId="{1F07ACF5-96D4-4BB6-B0A8-48BFF323F040}" dt="2022-05-27T23:02:08.592" v="4206" actId="1076"/>
          <ac:picMkLst>
            <pc:docMk/>
            <pc:sldMk cId="1949652332" sldId="275"/>
            <ac:picMk id="6" creationId="{F6ABD845-BADE-374F-7076-CC7BB9408124}"/>
          </ac:picMkLst>
        </pc:picChg>
        <pc:picChg chg="del">
          <ac:chgData name="Ольга Платонова" userId="b7a68a3ec46e1b54" providerId="LiveId" clId="{1F07ACF5-96D4-4BB6-B0A8-48BFF323F040}" dt="2022-05-27T21:47:00.830" v="4093" actId="478"/>
          <ac:picMkLst>
            <pc:docMk/>
            <pc:sldMk cId="1949652332" sldId="275"/>
            <ac:picMk id="11" creationId="{35EB8F00-4603-F685-1BBF-1EA5425FB663}"/>
          </ac:picMkLst>
        </pc:picChg>
      </pc:sldChg>
    </pc:docChg>
  </pc:docChgLst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работы различных</a:t>
            </a:r>
            <a:r>
              <a:rPr lang="ru-RU" baseline="0" dirty="0"/>
              <a:t> реализаций от количества соединений к БД</a:t>
            </a:r>
            <a:r>
              <a:rPr lang="ru-RU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Custom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'[2.ods]Лист1'!$B$2:$B$8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D8-4510-8E68-8171EE5FE281}"/>
            </c:ext>
          </c:extLst>
        </c:ser>
        <c:ser>
          <c:idx val="1"/>
          <c:order val="1"/>
          <c:tx>
            <c:v>Single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'[2.ods]Лист1'!$C$2:$C$8</c:f>
              <c:numCache>
                <c:formatCode>General</c:formatCode>
                <c:ptCount val="7"/>
                <c:pt idx="0">
                  <c:v>1.2040800000000001E-2</c:v>
                </c:pt>
                <c:pt idx="1">
                  <c:v>5.6108600000000002E-2</c:v>
                </c:pt>
                <c:pt idx="2">
                  <c:v>0.1034557</c:v>
                </c:pt>
                <c:pt idx="3">
                  <c:v>0.1413739</c:v>
                </c:pt>
                <c:pt idx="4">
                  <c:v>0.19510230000000001</c:v>
                </c:pt>
                <c:pt idx="5">
                  <c:v>0.2273461</c:v>
                </c:pt>
                <c:pt idx="6">
                  <c:v>0.42215000000000003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D8-4510-8E68-8171EE5FE281}"/>
            </c:ext>
          </c:extLst>
        </c:ser>
        <c:ser>
          <c:idx val="2"/>
          <c:order val="2"/>
          <c:tx>
            <c:v>Multi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'[2.ods]Лист1'!$D$2:$D$8</c:f>
              <c:numCache>
                <c:formatCode>General</c:formatCode>
                <c:ptCount val="7"/>
                <c:pt idx="0">
                  <c:v>1.2090699999999999E-2</c:v>
                </c:pt>
                <c:pt idx="1">
                  <c:v>4.3017300000000001E-2</c:v>
                </c:pt>
                <c:pt idx="2">
                  <c:v>5.4491900000000003E-2</c:v>
                </c:pt>
                <c:pt idx="3">
                  <c:v>7.9779900000000001E-2</c:v>
                </c:pt>
                <c:pt idx="4">
                  <c:v>0.1099989</c:v>
                </c:pt>
                <c:pt idx="5">
                  <c:v>0.13556670000000001</c:v>
                </c:pt>
                <c:pt idx="6">
                  <c:v>0.2455735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D8-4510-8E68-8171EE5FE281}"/>
            </c:ext>
          </c:extLst>
        </c:ser>
        <c:ser>
          <c:idx val="3"/>
          <c:order val="3"/>
          <c:tx>
            <c:v>Pool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'[2.ods]Лист1'!$E$2:$E$8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D8-4510-8E68-8171EE5FE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3137871"/>
        <c:axId val="2033143279"/>
      </c:lineChart>
      <c:catAx>
        <c:axId val="203313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</a:t>
                </a:r>
                <a:r>
                  <a:rPr lang="en-US" dirty="0"/>
                  <a:t>, </a:t>
                </a:r>
                <a:r>
                  <a:rPr lang="ru-RU" dirty="0"/>
                  <a:t>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43279"/>
        <c:crosses val="autoZero"/>
        <c:auto val="1"/>
        <c:lblAlgn val="ctr"/>
        <c:lblOffset val="100"/>
        <c:noMultiLvlLbl val="0"/>
      </c:catAx>
      <c:valAx>
        <c:axId val="20331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 с</a:t>
                </a:r>
                <a:endParaRPr lang="en-US" dirty="0"/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3787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времени работы метода</a:t>
            </a:r>
            <a:r>
              <a:rPr lang="ru-RU" baseline="0" dirty="0"/>
              <a:t> и пула соединений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Custom</c:v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/>
              </a:solidFill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'[2Ex.xlsx]Лист1'!$Q$2:$Q$8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E-452E-8F83-D178AC73D6B5}"/>
            </c:ext>
          </c:extLst>
        </c:ser>
        <c:ser>
          <c:idx val="2"/>
          <c:order val="2"/>
          <c:tx>
            <c:v>Pool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'[2Ex.xlsx]Лист1'!$R$2:$R$8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E-452E-8F83-D178AC73D6B5}"/>
            </c:ext>
          </c:extLst>
        </c:ser>
        <c:ser>
          <c:idx val="3"/>
          <c:order val="3"/>
          <c:tx>
            <c:v>PGBouncer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'[2Ex.xlsx]Лист1'!$S$2:$S$8</c:f>
              <c:numCache>
                <c:formatCode>General</c:formatCode>
                <c:ptCount val="7"/>
                <c:pt idx="0">
                  <c:v>6.4974000000000004E-3</c:v>
                </c:pt>
                <c:pt idx="1">
                  <c:v>2.02226E-2</c:v>
                </c:pt>
                <c:pt idx="2">
                  <c:v>4.96271E-2</c:v>
                </c:pt>
                <c:pt idx="3">
                  <c:v>5.16205E-2</c:v>
                </c:pt>
                <c:pt idx="4">
                  <c:v>8.4886100000000006E-2</c:v>
                </c:pt>
                <c:pt idx="5">
                  <c:v>0.1073455</c:v>
                </c:pt>
                <c:pt idx="6">
                  <c:v>0.18486440000000001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EE-452E-8F83-D178AC73D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599903"/>
        <c:axId val="21116460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'[2Ex.xlsx]Лист1'!$P$1</c15:sqref>
                        </c15:formulaRef>
                      </c:ext>
                    </c:extLst>
                    <c:strCache>
                      <c:ptCount val="1"/>
                      <c:pt idx="0">
                        <c:v>ось Х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EE-452E-8F83-D178AC73D6B5}"/>
                  </c:ext>
                </c:extLst>
              </c15:ser>
            </c15:filteredLineSeries>
          </c:ext>
        </c:extLst>
      </c:lineChart>
      <c:catAx>
        <c:axId val="34159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1646047"/>
        <c:crosses val="autoZero"/>
        <c:auto val="1"/>
        <c:lblAlgn val="ctr"/>
        <c:lblOffset val="100"/>
        <c:noMultiLvlLbl val="0"/>
      </c:catAx>
      <c:valAx>
        <c:axId val="21116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</a:t>
                </a:r>
                <a:r>
                  <a:rPr lang="ru-RU" baseline="0" dirty="0"/>
                  <a:t>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59990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 indent="0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Рассказать п. 1.4.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8:54:12.239" idx="6">
    <p:pos x="146" y="146"/>
    <p:text>1. многопоточность
+ очевидны
- много подключений
2. почему Postgres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7">
    <p:pos x="10" y="10"/>
    <p:text>Почему PostgreSQL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9:59:14.588" idx="9">
    <p:pos x="282" y="282"/>
    <p:text>Рассказать, что происходит при подключении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28.05.2022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262247"/>
            <a:ext cx="11430000" cy="2002733"/>
          </a:xfrm>
        </p:spPr>
        <p:txBody>
          <a:bodyPr>
            <a:noAutofit/>
          </a:bodyPr>
          <a:lstStyle/>
          <a:p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системе управления базами данных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4020" y="4244059"/>
            <a:ext cx="7382069" cy="227418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отправки запроса серверу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51B5B-4D54-CA6D-0B0D-1FBE8692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66" y="1690688"/>
            <a:ext cx="657326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получения результата от сервера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BD845-BADE-374F-7076-CC7BB9408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62" y="1809147"/>
            <a:ext cx="8532876" cy="44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модуль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6B703-A15B-F8DB-7358-B718129E9057}"/>
              </a:ext>
            </a:extLst>
          </p:cNvPr>
          <p:cNvSpPr txBox="1"/>
          <p:nvPr/>
        </p:nvSpPr>
        <p:spPr>
          <a:xfrm>
            <a:off x="7297271" y="3182154"/>
            <a:ext cx="43433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пул</a:t>
            </a:r>
            <a:r>
              <a:rPr lang="en-US" sz="2000" b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был разработан с использованием умных указателей для предотвращения возможной утечки ресурсов.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Сам пул был реализован в качестве очереди соединений: в конец добавлялись свободные соединения, работа с которыми была завершена. 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268BE-EBCD-D386-B29A-DA86B97AAF5F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модуль, используя интерфейс командной строки, предоставляет пользователю возможность выбора запускаемой реализации.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64FE7-1349-A939-5682-F436A45F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0" y="2792412"/>
            <a:ext cx="6247874" cy="33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05BF2-F2EA-7304-42D9-E0BF2AB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работы различных реализаций от количества соединений к БД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046C4B-34C3-148D-1730-53705A1E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A65DD9-1CAC-4A94-E8D3-61676FE2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46936"/>
              </p:ext>
            </p:extLst>
          </p:nvPr>
        </p:nvGraphicFramePr>
        <p:xfrm>
          <a:off x="838200" y="2097741"/>
          <a:ext cx="6306671" cy="372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1A3843-FCC6-6434-4328-538236790DF0}"/>
              </a:ext>
            </a:extLst>
          </p:cNvPr>
          <p:cNvSpPr txBox="1"/>
          <p:nvPr/>
        </p:nvSpPr>
        <p:spPr>
          <a:xfrm>
            <a:off x="7431740" y="2097741"/>
            <a:ext cx="4428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выполнения простого запроса для 4 реализаций: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последовательная;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параллельная;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внешнего пула соединений;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разработанного метода.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0AE0-A05C-7E18-16A5-F2D686212F65}"/>
              </a:ext>
            </a:extLst>
          </p:cNvPr>
          <p:cNvSpPr txBox="1"/>
          <p:nvPr/>
        </p:nvSpPr>
        <p:spPr>
          <a:xfrm>
            <a:off x="7431739" y="4859284"/>
            <a:ext cx="4428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Простой запрос – один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SQL-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оператор.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D7F3-9124-6A66-4328-E2A1C35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работы реализованного метода с пулами соединений в зависимости от количества соединений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EFE13-CFA3-FB79-36C8-6E9A56E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BE3C923-F928-7B57-C79F-7A333B40D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916817"/>
              </p:ext>
            </p:extLst>
          </p:nvPr>
        </p:nvGraphicFramePr>
        <p:xfrm>
          <a:off x="838200" y="2392303"/>
          <a:ext cx="6190129" cy="37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653DF7-8A99-3665-B061-487A9119DB45}"/>
              </a:ext>
            </a:extLst>
          </p:cNvPr>
          <p:cNvSpPr txBox="1"/>
          <p:nvPr/>
        </p:nvSpPr>
        <p:spPr>
          <a:xfrm>
            <a:off x="7487418" y="2612747"/>
            <a:ext cx="43299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работы пула, использующего библиотеку libpq и пула, реализованного в качестве внешней службы (PGBouncer), с разработанным методом.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7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2C2C3-E4BE-163C-72F9-D9CAD045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памяти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77AE66-D4B3-9651-BDDA-11203D4C2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30930"/>
              </p:ext>
            </p:extLst>
          </p:nvPr>
        </p:nvGraphicFramePr>
        <p:xfrm>
          <a:off x="838198" y="3005061"/>
          <a:ext cx="9390529" cy="26832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70471">
                  <a:extLst>
                    <a:ext uri="{9D8B030D-6E8A-4147-A177-3AD203B41FA5}">
                      <a16:colId xmlns:a16="http://schemas.microsoft.com/office/drawing/2014/main" val="522003746"/>
                    </a:ext>
                  </a:extLst>
                </a:gridCol>
                <a:gridCol w="3189232">
                  <a:extLst>
                    <a:ext uri="{9D8B030D-6E8A-4147-A177-3AD203B41FA5}">
                      <a16:colId xmlns:a16="http://schemas.microsoft.com/office/drawing/2014/main" val="2913711566"/>
                    </a:ext>
                  </a:extLst>
                </a:gridCol>
                <a:gridCol w="3130826">
                  <a:extLst>
                    <a:ext uri="{9D8B030D-6E8A-4147-A177-3AD203B41FA5}">
                      <a16:colId xmlns:a16="http://schemas.microsoft.com/office/drawing/2014/main" val="3753831868"/>
                    </a:ext>
                  </a:extLst>
                </a:gridCol>
              </a:tblGrid>
              <a:tr h="89340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раз выделения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Суммарный объем используемой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137788428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729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588,870</a:t>
                      </a: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05075924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593,508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65164806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586,212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835380726"/>
                  </a:ext>
                </a:extLst>
              </a:tr>
              <a:tr h="43899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Разработанный метод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180,794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2866001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336FF-BC33-7F78-9784-D11B547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3A705-E47D-C243-26D0-987134F29618}"/>
              </a:ext>
            </a:extLst>
          </p:cNvPr>
          <p:cNvSpPr txBox="1"/>
          <p:nvPr/>
        </p:nvSpPr>
        <p:spPr>
          <a:xfrm>
            <a:off x="838199" y="1690688"/>
            <a:ext cx="9390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затрат памяти для каждой реализации в случае создания 10 соединений и выполнения простого запроса.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99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6A2B7-D852-C543-6D37-420E736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EEFA-EC25-8EE4-A90E-5B607A70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633770"/>
            <a:ext cx="10515600" cy="31106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Поставленные задачи решены: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 анализ предметной области и существующих методов выполнения запросов в MPP системах.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Разработан метод параллельного выполнения запросов к СУБД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в пределах одного соединения.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Реализован разработанный метод.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Выполнено исследование временной эффективности метода и его затрат памяти путем сравнения со стандартными методами обработки запросов.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36AD4C-CEF1-8305-1FE2-6761C70C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91DF1-CFD0-DBDA-7850-6C58D17F8C53}"/>
              </a:ext>
            </a:extLst>
          </p:cNvPr>
          <p:cNvSpPr txBox="1"/>
          <p:nvPr/>
        </p:nvSpPr>
        <p:spPr>
          <a:xfrm>
            <a:off x="838199" y="1685399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Цель достигнута: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параллельного выполнения запросов к СУБД PostgreSQL в пределах одного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0309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DCF9-33F6-9A58-163D-3B97937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45DFC-5C05-BD2C-A832-FB0FB2A9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пользовательского вывода информации об ошибки в случае конкатенации нескольких запросов в одну команду.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корректного завершения потоков в случае потери соединения с базой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21034C-333E-7EA2-09FA-D525BF1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—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2810062"/>
            <a:ext cx="10515600" cy="336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 и существующих методов выполнения запросов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исследование временной эффективности метода и его затрат памяти путем сравнения со стандартными методами обработки запросов.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86888"/>
              </p:ext>
            </p:extLst>
          </p:nvPr>
        </p:nvGraphicFramePr>
        <p:xfrm>
          <a:off x="838201" y="2244870"/>
          <a:ext cx="550544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ADA113-DC39-6365-BA19-1217069D81E3}"/>
              </a:ext>
            </a:extLst>
          </p:cNvPr>
          <p:cNvSpPr txBox="1"/>
          <p:nvPr/>
        </p:nvSpPr>
        <p:spPr>
          <a:xfrm>
            <a:off x="6781800" y="224487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Доступ к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БД объемом 100.000 записей: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многопоточная программа примерно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1000 раз работает быстрее;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днопоточная программа показывает нестабильную работу на больших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4C7D7-5CF8-B4B0-413C-EE04B11C1BFE}"/>
              </a:ext>
            </a:extLst>
          </p:cNvPr>
          <p:cNvSpPr txBox="1"/>
          <p:nvPr/>
        </p:nvSpPr>
        <p:spPr>
          <a:xfrm>
            <a:off x="6781800" y="4531441"/>
            <a:ext cx="457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перация подключения — одна из самых дорогостоящих (процесс подключения к БД занимает от 2 до 3 МБ).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60CD65D-A072-B8A1-B0E7-A274661AF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27421"/>
              </p:ext>
            </p:extLst>
          </p:nvPr>
        </p:nvGraphicFramePr>
        <p:xfrm>
          <a:off x="4507716" y="1962420"/>
          <a:ext cx="7341384" cy="37724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5628">
                  <a:extLst>
                    <a:ext uri="{9D8B030D-6E8A-4147-A177-3AD203B41FA5}">
                      <a16:colId xmlns:a16="http://schemas.microsoft.com/office/drawing/2014/main" val="1446329827"/>
                    </a:ext>
                  </a:extLst>
                </a:gridCol>
                <a:gridCol w="2835038">
                  <a:extLst>
                    <a:ext uri="{9D8B030D-6E8A-4147-A177-3AD203B41FA5}">
                      <a16:colId xmlns:a16="http://schemas.microsoft.com/office/drawing/2014/main" val="1616460064"/>
                    </a:ext>
                  </a:extLst>
                </a:gridCol>
                <a:gridCol w="3280718">
                  <a:extLst>
                    <a:ext uri="{9D8B030D-6E8A-4147-A177-3AD203B41FA5}">
                      <a16:colId xmlns:a16="http://schemas.microsoft.com/office/drawing/2014/main" val="2821150434"/>
                    </a:ext>
                  </a:extLst>
                </a:gridCol>
              </a:tblGrid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БД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96755481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258221130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339624283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440575899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843501195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3396648353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«Ключ-значение»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609146865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Db2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1502922248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Elasticsearch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Поисковая система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54237346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Access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1623831007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20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20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85598" marR="85598" marT="0" marB="0" anchor="ctr"/>
                </a:tc>
                <a:extLst>
                  <a:ext uri="{0D108BD9-81ED-4DB2-BD59-A6C34878D82A}">
                    <a16:rowId xmlns:a16="http://schemas.microsoft.com/office/drawing/2014/main" val="239318528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67541D-299D-41CF-3769-143D6E9120DA}"/>
              </a:ext>
            </a:extLst>
          </p:cNvPr>
          <p:cNvSpPr txBox="1"/>
          <p:nvPr/>
        </p:nvSpPr>
        <p:spPr>
          <a:xfrm>
            <a:off x="342899" y="3429000"/>
            <a:ext cx="39283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ва потока не должны пытаться одновременно работать с одним объектом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PGconn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частности, не допускается параллельное выполнение команд из разных потоков через один объект соединения»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FA174-3753-2090-6794-E33199A1DF5B}"/>
              </a:ext>
            </a:extLst>
          </p:cNvPr>
          <p:cNvSpPr txBox="1"/>
          <p:nvPr/>
        </p:nvSpPr>
        <p:spPr>
          <a:xfrm>
            <a:off x="342900" y="2052012"/>
            <a:ext cx="39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(14.2):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исходного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61240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4" y="2494112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4112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308185"/>
            <a:ext cx="993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PostgreSQL отсутствует встроенный пул соединений, однако допускается использование внешнего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AFE98-52FE-A52C-5AA3-E27FFCAC0B49}"/>
              </a:ext>
            </a:extLst>
          </p:cNvPr>
          <p:cNvSpPr txBox="1"/>
          <p:nvPr/>
        </p:nvSpPr>
        <p:spPr>
          <a:xfrm>
            <a:off x="838200" y="1989588"/>
            <a:ext cx="9937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Повышение производительности, когда стоимость и скорость инициализации экземпляра высоки, а количество одновременно используемых объектов в любой момент времени является низким.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CC8F9-6D00-9191-8FF9-18D822A7379C}"/>
              </a:ext>
            </a:extLst>
          </p:cNvPr>
          <p:cNvSpPr txBox="1"/>
          <p:nvPr/>
        </p:nvSpPr>
        <p:spPr>
          <a:xfrm>
            <a:off x="838200" y="4626782"/>
            <a:ext cx="4612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Пул </a:t>
            </a: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основе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libpq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Пул в качестве внешней службы </a:t>
            </a:r>
            <a:endParaRPr lang="ru-RU" sz="2000" b="1" dirty="0"/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9203DB-8F4F-E93F-5A6F-C503F006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41" y="4277681"/>
            <a:ext cx="4068318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247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пулов соединений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99526"/>
              </p:ext>
            </p:extLst>
          </p:nvPr>
        </p:nvGraphicFramePr>
        <p:xfrm>
          <a:off x="977153" y="1811875"/>
          <a:ext cx="10085295" cy="363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8706">
                  <a:extLst>
                    <a:ext uri="{9D8B030D-6E8A-4147-A177-3AD203B41FA5}">
                      <a16:colId xmlns:a16="http://schemas.microsoft.com/office/drawing/2014/main" val="4190584254"/>
                    </a:ext>
                  </a:extLst>
                </a:gridCol>
                <a:gridCol w="2173940">
                  <a:extLst>
                    <a:ext uri="{9D8B030D-6E8A-4147-A177-3AD203B41FA5}">
                      <a16:colId xmlns:a16="http://schemas.microsoft.com/office/drawing/2014/main" val="1276092578"/>
                    </a:ext>
                  </a:extLst>
                </a:gridCol>
                <a:gridCol w="2521326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2521323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64974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пула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6513" marR="66513" marT="33256" marB="33256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на основе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libpq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в качестве внешней службы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размер пула по умолчанию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 версия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73489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для каждой БД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948848466"/>
                  </a:ext>
                </a:extLst>
              </a:tr>
              <a:tr h="64974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разработку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6513" marR="66513" marT="33256" marB="3325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6513" marR="66513" marT="33256" marB="33256" anchor="ctr"/>
                </a:tc>
                <a:extLst>
                  <a:ext uri="{0D108BD9-81ED-4DB2-BD59-A6C34878D82A}">
                    <a16:rowId xmlns:a16="http://schemas.microsoft.com/office/drawing/2014/main" val="383097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3" y="2773161"/>
            <a:ext cx="6979034" cy="1438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C9360-1F4E-7841-472D-FC7C20F22E72}"/>
              </a:ext>
            </a:extLst>
          </p:cNvPr>
          <p:cNvSpPr txBox="1"/>
          <p:nvPr/>
        </p:nvSpPr>
        <p:spPr>
          <a:xfrm>
            <a:off x="690281" y="1821429"/>
            <a:ext cx="10663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— возможность построения таких планов запросов, которые будут задействовать несколько ядер.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3920" y="4852994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снижена производительность.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C0D04-B28F-4D66-1B20-0D7D0A28DBE8}"/>
              </a:ext>
            </a:extLst>
          </p:cNvPr>
          <p:cNvSpPr txBox="1"/>
          <p:nvPr/>
        </p:nvSpPr>
        <p:spPr>
          <a:xfrm>
            <a:off x="690282" y="4545218"/>
            <a:ext cx="5257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Выбор плана: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рассмотрение всевозможных вариантов для получения одного и того же результата;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оценка каждого варианта для выбора самого дешевого.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разрабатываемого программного комплекса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52D084-9FBF-C0CD-6906-61B429838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0135"/>
            <a:ext cx="10009094" cy="360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769</Words>
  <Application>Microsoft Office PowerPoint</Application>
  <PresentationFormat>Широкоэкранный</PresentationFormat>
  <Paragraphs>165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системе управления базами данных PostgreSQL в пределах одного соединения</vt:lpstr>
      <vt:lpstr>Цель и задачи работы</vt:lpstr>
      <vt:lpstr>Введение в предметную область</vt:lpstr>
      <vt:lpstr>Анализ предметной области</vt:lpstr>
      <vt:lpstr>Архитектура PostgreSQL</vt:lpstr>
      <vt:lpstr>Анализ существующих решений.  Пул соединений</vt:lpstr>
      <vt:lpstr>Сравнительный анализ пулов соединений</vt:lpstr>
      <vt:lpstr>Распараллеливание запроса</vt:lpstr>
      <vt:lpstr>Функциональная модель разрабатываемого программного комплекса</vt:lpstr>
      <vt:lpstr>Этап отправки запроса серверу БД</vt:lpstr>
      <vt:lpstr>Этап получения результата от сервера БД</vt:lpstr>
      <vt:lpstr>Внешний модуль</vt:lpstr>
      <vt:lpstr>Зависимость времени работы различных реализаций от количества соединений к БД </vt:lpstr>
      <vt:lpstr>Сравнение времени работы реализованного метода с пулами соединений в зависимости от количества соединений</vt:lpstr>
      <vt:lpstr>Анализ памяти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146</cp:revision>
  <dcterms:created xsi:type="dcterms:W3CDTF">2021-11-12T18:54:32Z</dcterms:created>
  <dcterms:modified xsi:type="dcterms:W3CDTF">2022-05-27T23:08:35Z</dcterms:modified>
</cp:coreProperties>
</file>