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3_F6277FBB.xml" ContentType="application/vnd.ms-powerpoint.comments+xml"/>
  <Override PartName="/ppt/comments/modernComment_116_89617533.xml" ContentType="application/vnd.ms-powerpoint.comments+xml"/>
  <Override PartName="/ppt/comments/modernComment_117_F6477138.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omments/modernComment_10C_3A2651C.xml" ContentType="application/vnd.ms-powerpoint.comments+xml"/>
  <Override PartName="/ppt/charts/chart3.xml" ContentType="application/vnd.openxmlformats-officedocument.drawingml.chart+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2" r:id="rId3"/>
    <p:sldId id="257" r:id="rId4"/>
    <p:sldId id="259" r:id="rId5"/>
    <p:sldId id="278" r:id="rId6"/>
    <p:sldId id="279" r:id="rId7"/>
    <p:sldId id="264" r:id="rId8"/>
    <p:sldId id="261" r:id="rId9"/>
    <p:sldId id="273" r:id="rId10"/>
    <p:sldId id="266" r:id="rId11"/>
    <p:sldId id="277" r:id="rId12"/>
    <p:sldId id="274" r:id="rId13"/>
    <p:sldId id="267" r:id="rId14"/>
    <p:sldId id="268" r:id="rId15"/>
    <p:sldId id="269" r:id="rId16"/>
    <p:sldId id="270" r:id="rId17"/>
    <p:sldId id="271"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14"/>
    <a:srgbClr val="FFC000"/>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1F07ACF5-96D4-4BB6-B0A8-48BFF323F040}"/>
    <pc:docChg chg="undo redo custSel addSld delSld modSld sldOrd">
      <pc:chgData name="Ольга Платонова" userId="b7a68a3ec46e1b54" providerId="LiveId" clId="{1F07ACF5-96D4-4BB6-B0A8-48BFF323F040}" dt="2022-06-01T00:11:50.906" v="8628" actId="20577"/>
      <pc:docMkLst>
        <pc:docMk/>
      </pc:docMkLst>
      <pc:sldChg chg="addSp delSp modSp mod">
        <pc:chgData name="Ольга Платонова" userId="b7a68a3ec46e1b54" providerId="LiveId" clId="{1F07ACF5-96D4-4BB6-B0A8-48BFF323F040}" dt="2022-05-30T12:30:20.498" v="7593"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30T12:30:20.498" v="7593" actId="1076"/>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spChg chg="add del mod">
          <ac:chgData name="Ольга Платонова" userId="b7a68a3ec46e1b54" providerId="LiveId" clId="{1F07ACF5-96D4-4BB6-B0A8-48BFF323F040}" dt="2022-05-30T12:29:52.310" v="7562" actId="478"/>
          <ac:spMkLst>
            <pc:docMk/>
            <pc:sldMk cId="906348732" sldId="256"/>
            <ac:spMk id="5" creationId="{F49073B8-27F7-174C-28CD-6E15A5CFB138}"/>
          </ac:spMkLst>
        </pc:spChg>
        <pc:picChg chg="add del mod">
          <ac:chgData name="Ольга Платонова" userId="b7a68a3ec46e1b54" providerId="LiveId" clId="{1F07ACF5-96D4-4BB6-B0A8-48BFF323F040}" dt="2022-05-29T23:27:34.836" v="7450" actId="478"/>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31T20:34:24.210" v="8129" actId="22"/>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23:41:40.831" v="7525" actId="14100"/>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spChg chg="add mod">
          <ac:chgData name="Ольга Платонова" userId="b7a68a3ec46e1b54" providerId="LiveId" clId="{1F07ACF5-96D4-4BB6-B0A8-48BFF323F040}" dt="2022-05-31T18:22:12.288" v="8048" actId="1076"/>
          <ac:spMkLst>
            <pc:docMk/>
            <pc:sldMk cId="4129783739" sldId="259"/>
            <ac:spMk id="9" creationId="{9E5F91C8-1630-0A30-D6C3-D893611D08C9}"/>
          </ac:spMkLst>
        </pc:spChg>
        <pc:spChg chg="add del">
          <ac:chgData name="Ольга Платонова" userId="b7a68a3ec46e1b54" providerId="LiveId" clId="{1F07ACF5-96D4-4BB6-B0A8-48BFF323F040}" dt="2022-05-31T20:34:24.210" v="8129" actId="22"/>
          <ac:spMkLst>
            <pc:docMk/>
            <pc:sldMk cId="4129783739" sldId="259"/>
            <ac:spMk id="10" creationId="{5AAD16D8-BD25-76A0-91B2-350EBFEB288E}"/>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23:44:17.852" v="7541" actId="403"/>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31T18:21:49.117" v="8045" actId="107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31T22:49:29.395" v="8276" actId="20577"/>
        <pc:sldMkLst>
          <pc:docMk/>
          <pc:sldMk cId="725503657" sldId="261"/>
        </pc:sldMkLst>
        <pc:spChg chg="mod">
          <ac:chgData name="Ольга Платонова" userId="b7a68a3ec46e1b54" providerId="LiveId" clId="{1F07ACF5-96D4-4BB6-B0A8-48BFF323F040}" dt="2022-05-31T22:49:29.395" v="8276"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23:36:10.053" v="7516" actId="403"/>
          <ac:graphicFrameMkLst>
            <pc:docMk/>
            <pc:sldMk cId="725503657" sldId="261"/>
            <ac:graphicFrameMk id="12" creationId="{00000000-0000-0000-0000-000000000000}"/>
          </ac:graphicFrameMkLst>
        </pc:graphicFrameChg>
      </pc:sldChg>
      <pc:sldChg chg="addSp delSp modSp mod ord addCm delCm modCm">
        <pc:chgData name="Ольга Платонова" userId="b7a68a3ec46e1b54" providerId="LiveId" clId="{1F07ACF5-96D4-4BB6-B0A8-48BFF323F040}" dt="2022-05-31T19:55:21.061" v="8127"/>
        <pc:sldMkLst>
          <pc:docMk/>
          <pc:sldMk cId="3963753601" sldId="262"/>
        </pc:sldMkLst>
        <pc:spChg chg="mod">
          <ac:chgData name="Ольга Платонова" userId="b7a68a3ec46e1b54" providerId="LiveId" clId="{1F07ACF5-96D4-4BB6-B0A8-48BFF323F040}" dt="2022-05-31T12:07:23.787" v="7879"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31T18:20:23.123" v="8036" actId="1076"/>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31T18:20:31.582" v="8038" actId="1076"/>
          <ac:spMkLst>
            <pc:docMk/>
            <pc:sldMk cId="3963753601" sldId="262"/>
            <ac:spMk id="11" creationId="{CC44C7D7-5CF8-B4B0-413C-EE04B11C1BFE}"/>
          </ac:spMkLst>
        </pc:spChg>
        <pc:graphicFrameChg chg="mod">
          <ac:chgData name="Ольга Платонова" userId="b7a68a3ec46e1b54" providerId="LiveId" clId="{1F07ACF5-96D4-4BB6-B0A8-48BFF323F040}" dt="2022-05-31T09:06:50.515" v="7649" actId="692"/>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31T23:29:42.767" v="8592" actId="1076"/>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31T22:47:07.874" v="8237" actId="1076"/>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mod">
          <ac:chgData name="Ольга Платонова" userId="b7a68a3ec46e1b54" providerId="LiveId" clId="{1F07ACF5-96D4-4BB6-B0A8-48BFF323F040}" dt="2022-05-31T22:47:04.608" v="8235" actId="1076"/>
          <ac:spMkLst>
            <pc:docMk/>
            <pc:sldMk cId="799910520" sldId="264"/>
            <ac:spMk id="10" creationId="{F9C76975-635A-A524-340D-416584B6687C}"/>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del mod">
          <ac:chgData name="Ольга Платонова" userId="b7a68a3ec46e1b54" providerId="LiveId" clId="{1F07ACF5-96D4-4BB6-B0A8-48BFF323F040}" dt="2022-05-31T22:46:23.299" v="8230" actId="478"/>
          <ac:picMkLst>
            <pc:docMk/>
            <pc:sldMk cId="799910520" sldId="264"/>
            <ac:picMk id="5" creationId="{D4F85534-39C5-06FF-B47E-F9C3063D7E1A}"/>
          </ac:picMkLst>
        </pc:picChg>
        <pc:picChg chg="add mod">
          <ac:chgData name="Ольга Платонова" userId="b7a68a3ec46e1b54" providerId="LiveId" clId="{1F07ACF5-96D4-4BB6-B0A8-48BFF323F040}" dt="2022-05-31T13:08:52.698" v="8032" actId="1076"/>
          <ac:picMkLst>
            <pc:docMk/>
            <pc:sldMk cId="799910520" sldId="264"/>
            <ac:picMk id="6" creationId="{366C0DDF-D095-B033-50DC-46D85B0DCF03}"/>
          </ac:picMkLst>
        </pc:picChg>
        <pc:picChg chg="add del mod">
          <ac:chgData name="Ольга Платонова" userId="b7a68a3ec46e1b54" providerId="LiveId" clId="{1F07ACF5-96D4-4BB6-B0A8-48BFF323F040}" dt="2022-05-31T23:28:28.625" v="8578" actId="478"/>
          <ac:picMkLst>
            <pc:docMk/>
            <pc:sldMk cId="799910520" sldId="264"/>
            <ac:picMk id="7" creationId="{72D8108E-E744-A31B-C515-4C9A34EF76D5}"/>
          </ac:picMkLst>
        </pc:picChg>
        <pc:picChg chg="add del mod ord">
          <ac:chgData name="Ольга Платонова" userId="b7a68a3ec46e1b54" providerId="LiveId" clId="{1F07ACF5-96D4-4BB6-B0A8-48BFF323F040}" dt="2022-05-31T13:08:26.600" v="8024" actId="478"/>
          <ac:picMkLst>
            <pc:docMk/>
            <pc:sldMk cId="799910520" sldId="264"/>
            <ac:picMk id="8" creationId="{850EB269-C382-320B-505B-ED89F7C8CF7A}"/>
          </ac:picMkLst>
        </pc:picChg>
        <pc:picChg chg="add mod">
          <ac:chgData name="Ольга Платонова" userId="b7a68a3ec46e1b54" providerId="LiveId" clId="{1F07ACF5-96D4-4BB6-B0A8-48BFF323F040}" dt="2022-05-31T23:29:42.767" v="8592" actId="1076"/>
          <ac:picMkLst>
            <pc:docMk/>
            <pc:sldMk cId="799910520" sldId="264"/>
            <ac:picMk id="11" creationId="{8B36E4DD-A638-3A7D-FD08-1638AB7F5024}"/>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del mod">
          <ac:chgData name="Ольга Платонова" userId="b7a68a3ec46e1b54" providerId="LiveId" clId="{1F07ACF5-96D4-4BB6-B0A8-48BFF323F040}" dt="2022-05-31T22:46:13.340" v="8227" actId="478"/>
          <ac:picMkLst>
            <pc:docMk/>
            <pc:sldMk cId="799910520" sldId="264"/>
            <ac:picMk id="12" creationId="{3116CC2B-5407-4CBA-63E5-2263374D69F0}"/>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6-01T00:11:50.906" v="8628" actId="20577"/>
        <pc:sldMkLst>
          <pc:docMk/>
          <pc:sldMk cId="2402547047" sldId="266"/>
        </pc:sldMkLst>
        <pc:spChg chg="mod">
          <ac:chgData name="Ольга Платонова" userId="b7a68a3ec46e1b54" providerId="LiveId" clId="{1F07ACF5-96D4-4BB6-B0A8-48BFF323F040}" dt="2022-05-29T23:21:34.679" v="7426" actId="27636"/>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6-01T00:10:40.425" v="8602" actId="478"/>
          <ac:spMkLst>
            <pc:docMk/>
            <pc:sldMk cId="2402547047" sldId="266"/>
            <ac:spMk id="8" creationId="{D54F2642-CED2-7AA0-A346-6A533FF6792B}"/>
          </ac:spMkLst>
        </pc:spChg>
        <pc:spChg chg="add del mod">
          <ac:chgData name="Ольга Платонова" userId="b7a68a3ec46e1b54" providerId="LiveId" clId="{1F07ACF5-96D4-4BB6-B0A8-48BFF323F040}" dt="2022-06-01T00:10:38.163" v="8600" actId="478"/>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spChg chg="mod">
          <ac:chgData name="Ольга Платонова" userId="b7a68a3ec46e1b54" providerId="LiveId" clId="{1F07ACF5-96D4-4BB6-B0A8-48BFF323F040}" dt="2022-05-31T22:50:19.034" v="8278" actId="1076"/>
          <ac:spMkLst>
            <pc:docMk/>
            <pc:sldMk cId="2402547047" sldId="266"/>
            <ac:spMk id="12" creationId="{B7A0EAC4-F27B-1B1E-14B2-5A00284EF829}"/>
          </ac:spMkLst>
        </pc:spChg>
        <pc:spChg chg="mod">
          <ac:chgData name="Ольга Платонова" userId="b7a68a3ec46e1b54" providerId="LiveId" clId="{1F07ACF5-96D4-4BB6-B0A8-48BFF323F040}" dt="2022-06-01T00:11:50.906" v="8628" actId="20577"/>
          <ac:spMkLst>
            <pc:docMk/>
            <pc:sldMk cId="2402547047" sldId="266"/>
            <ac:spMk id="13" creationId="{D9663851-2F05-7B57-975B-2FF005EBDEFD}"/>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graphicFrameChg chg="add del mod">
          <ac:chgData name="Ольга Платонова" userId="b7a68a3ec46e1b54" providerId="LiveId" clId="{1F07ACF5-96D4-4BB6-B0A8-48BFF323F040}" dt="2022-06-01T00:10:53.747" v="8604" actId="478"/>
          <ac:graphicFrameMkLst>
            <pc:docMk/>
            <pc:sldMk cId="2402547047" sldId="266"/>
            <ac:graphicFrameMk id="3" creationId="{FD962E95-1EAF-3258-F2E9-8729F2C40D14}"/>
          </ac:graphicFrameMkLst>
        </pc:graphicFrameChg>
        <pc:picChg chg="add mod">
          <ac:chgData name="Ольга Платонова" userId="b7a68a3ec46e1b54" providerId="LiveId" clId="{1F07ACF5-96D4-4BB6-B0A8-48BFF323F040}" dt="2022-05-29T23:56:37.070" v="7561"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mod">
          <ac:chgData name="Ольга Платонова" userId="b7a68a3ec46e1b54" providerId="LiveId" clId="{1F07ACF5-96D4-4BB6-B0A8-48BFF323F040}" dt="2022-06-01T00:11:42.400" v="8610" actId="1076"/>
          <ac:picMkLst>
            <pc:docMk/>
            <pc:sldMk cId="2402547047" sldId="266"/>
            <ac:picMk id="6" creationId="{CFE53CAF-5112-A0C9-32B3-0C7F34630D1A}"/>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del mod">
          <ac:chgData name="Ольга Платонова" userId="b7a68a3ec46e1b54" providerId="LiveId" clId="{1F07ACF5-96D4-4BB6-B0A8-48BFF323F040}" dt="2022-06-01T00:10:38.945" v="8601" actId="478"/>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picChg chg="mod">
          <ac:chgData name="Ольга Платонова" userId="b7a68a3ec46e1b54" providerId="LiveId" clId="{1F07ACF5-96D4-4BB6-B0A8-48BFF323F040}" dt="2022-05-31T22:50:16.204" v="8277" actId="1076"/>
          <ac:picMkLst>
            <pc:docMk/>
            <pc:sldMk cId="2402547047" sldId="266"/>
            <ac:picMk id="16" creationId="{8470F999-7346-24CA-3F47-E0E57ADC50B4}"/>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31T23:17:45.942" v="8459" actId="1076"/>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31T23:17:45.942" v="8459" actId="1076"/>
          <ac:spMkLst>
            <pc:docMk/>
            <pc:sldMk cId="2523793028" sldId="267"/>
            <ac:spMk id="5" creationId="{DAF376B3-C676-E5B2-53ED-70591D7DA52A}"/>
          </ac:spMkLst>
        </pc:spChg>
        <pc:spChg chg="add del mod">
          <ac:chgData name="Ольга Платонова" userId="b7a68a3ec46e1b54" providerId="LiveId" clId="{1F07ACF5-96D4-4BB6-B0A8-48BFF323F040}" dt="2022-05-31T23:13:31.319" v="8298" actId="478"/>
          <ac:spMkLst>
            <pc:docMk/>
            <pc:sldMk cId="2523793028" sldId="267"/>
            <ac:spMk id="6" creationId="{15E0AB59-92AF-24D5-1021-407BBF34C634}"/>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9T23:19:20.794" v="7418"/>
          <ac:graphicFrameMkLst>
            <pc:docMk/>
            <pc:sldMk cId="2523793028" sldId="267"/>
            <ac:graphicFrameMk id="5" creationId="{95A65DD9-1CAC-4A94-E8D3-61676FE2B0A4}"/>
          </ac:graphicFrameMkLst>
        </pc:graphicFrameChg>
        <pc:graphicFrameChg chg="mod">
          <ac:chgData name="Ольга Платонова" userId="b7a68a3ec46e1b54" providerId="LiveId" clId="{1F07ACF5-96D4-4BB6-B0A8-48BFF323F040}" dt="2022-05-31T23:17:37.406" v="8457" actId="14100"/>
          <ac:graphicFrameMkLst>
            <pc:docMk/>
            <pc:sldMk cId="2523793028" sldId="267"/>
            <ac:graphicFrameMk id="8" creationId="{00000000-0008-0000-0000-000002000000}"/>
          </ac:graphicFrameMkLst>
        </pc:graphicFrameChg>
      </pc:sldChg>
      <pc:sldChg chg="addSp delSp modSp mod addCm">
        <pc:chgData name="Ольга Платонова" userId="b7a68a3ec46e1b54" providerId="LiveId" clId="{1F07ACF5-96D4-4BB6-B0A8-48BFF323F040}" dt="2022-05-31T23:22:18.709" v="8574" actId="1076"/>
        <pc:sldMkLst>
          <pc:docMk/>
          <pc:sldMk cId="60974364" sldId="268"/>
        </pc:sldMkLst>
        <pc:spChg chg="mod">
          <ac:chgData name="Ольга Платонова" userId="b7a68a3ec46e1b54" providerId="LiveId" clId="{1F07ACF5-96D4-4BB6-B0A8-48BFF323F040}" dt="2022-05-31T08:44:32.651" v="7622" actId="20577"/>
          <ac:spMkLst>
            <pc:docMk/>
            <pc:sldMk cId="60974364" sldId="268"/>
            <ac:spMk id="2" creationId="{4C78D7F3-9124-6A66-4328-E2A1C351120A}"/>
          </ac:spMkLst>
        </pc:spChg>
        <pc:spChg chg="add mod">
          <ac:chgData name="Ольга Платонова" userId="b7a68a3ec46e1b54" providerId="LiveId" clId="{1F07ACF5-96D4-4BB6-B0A8-48BFF323F040}" dt="2022-05-31T23:22:18.709" v="8574" actId="1076"/>
          <ac:spMkLst>
            <pc:docMk/>
            <pc:sldMk cId="60974364" sldId="268"/>
            <ac:spMk id="3" creationId="{6DEC9AD4-B7AB-5197-C560-AADF11A3E07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23:34:03.286" v="7504" actId="2"/>
          <ac:spMkLst>
            <pc:docMk/>
            <pc:sldMk cId="60974364" sldId="268"/>
            <ac:spMk id="7" creationId="{83653DF7-8A99-3665-B061-487A9119DB45}"/>
          </ac:spMkLst>
        </pc:spChg>
        <pc:graphicFrameChg chg="add del mod ord">
          <ac:chgData name="Ольга Платонова" userId="b7a68a3ec46e1b54" providerId="LiveId" clId="{1F07ACF5-96D4-4BB6-B0A8-48BFF323F040}" dt="2022-05-31T19:01:50.055" v="8122" actId="478"/>
          <ac:graphicFrameMkLst>
            <pc:docMk/>
            <pc:sldMk cId="60974364" sldId="268"/>
            <ac:graphicFrameMk id="5" creationId="{505E0E97-3FFC-0CC6-A245-8ABC29834877}"/>
          </ac:graphicFrameMkLst>
        </pc:graphicFrameChg>
        <pc:graphicFrameChg chg="mod">
          <ac:chgData name="Ольга Платонова" userId="b7a68a3ec46e1b54" providerId="LiveId" clId="{1F07ACF5-96D4-4BB6-B0A8-48BFF323F040}" dt="2022-05-29T23:18:29.741" v="7407"/>
          <ac:graphicFrameMkLst>
            <pc:docMk/>
            <pc:sldMk cId="60974364" sldId="268"/>
            <ac:graphicFrameMk id="5" creationId="{EBE3C923-F928-7B57-C79F-7A333B40D695}"/>
          </ac:graphicFrameMkLst>
        </pc:graphicFrameChg>
        <pc:graphicFrameChg chg="mod ord">
          <ac:chgData name="Ольга Платонова" userId="b7a68a3ec46e1b54" providerId="LiveId" clId="{1F07ACF5-96D4-4BB6-B0A8-48BFF323F040}" dt="2022-05-31T23:18:20.050" v="8481" actId="14100"/>
          <ac:graphicFrameMkLst>
            <pc:docMk/>
            <pc:sldMk cId="60974364" sldId="268"/>
            <ac:graphicFrameMk id="6" creationId="{00000000-0008-0000-0000-000003000000}"/>
          </ac:graphicFrameMkLst>
        </pc:graphicFrameChg>
        <pc:graphicFrameChg chg="add del mod">
          <ac:chgData name="Ольга Платонова" userId="b7a68a3ec46e1b54" providerId="LiveId" clId="{1F07ACF5-96D4-4BB6-B0A8-48BFF323F040}" dt="2022-05-31T23:18:23.395" v="8482" actId="478"/>
          <ac:graphicFrameMkLst>
            <pc:docMk/>
            <pc:sldMk cId="60974364" sldId="268"/>
            <ac:graphicFrameMk id="7" creationId="{DC4A814C-FC3D-040A-4077-F716B569043B}"/>
          </ac:graphicFrameMkLst>
        </pc:graphicFrameChg>
      </pc:sldChg>
      <pc:sldChg chg="addSp modSp mod addCm">
        <pc:chgData name="Ольга Платонова" userId="b7a68a3ec46e1b54" providerId="LiveId" clId="{1F07ACF5-96D4-4BB6-B0A8-48BFF323F040}" dt="2022-05-31T23:21:46.694" v="8568" actId="20577"/>
        <pc:sldMkLst>
          <pc:docMk/>
          <pc:sldMk cId="249996658" sldId="269"/>
        </pc:sldMkLst>
        <pc:spChg chg="mod">
          <ac:chgData name="Ольга Платонова" userId="b7a68a3ec46e1b54" providerId="LiveId" clId="{1F07ACF5-96D4-4BB6-B0A8-48BFF323F040}" dt="2022-05-31T23:21:46.694" v="8568"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9T23:35:23.623" v="7512" actId="2"/>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9T23:35:23.623" v="7512" actId="2"/>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9T23:33:41.432" v="7501" actId="313"/>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9T23:33:41.432" v="7501" actId="313"/>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31T18:48:48.113" v="8057"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del mod">
          <ac:chgData name="Ольга Платонова" userId="b7a68a3ec46e1b54" providerId="LiveId" clId="{1F07ACF5-96D4-4BB6-B0A8-48BFF323F040}" dt="2022-05-31T18:48:24.373" v="8050" actId="478"/>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add mod">
          <ac:chgData name="Ольга Платонова" userId="b7a68a3ec46e1b54" providerId="LiveId" clId="{1F07ACF5-96D4-4BB6-B0A8-48BFF323F040}" dt="2022-05-31T18:48:48.113" v="8057" actId="1076"/>
          <ac:picMkLst>
            <pc:docMk/>
            <pc:sldMk cId="3515134166" sldId="273"/>
            <ac:picMk id="6" creationId="{83BD322C-1E86-ED18-DF10-AF5DB9F9C2BF}"/>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31T23:10:16.441" v="8288" actId="14100"/>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add del mod">
          <ac:chgData name="Ольга Платонова" userId="b7a68a3ec46e1b54" providerId="LiveId" clId="{1F07ACF5-96D4-4BB6-B0A8-48BFF323F040}" dt="2022-05-31T22:50:39.496" v="8279" actId="478"/>
          <ac:spMkLst>
            <pc:docMk/>
            <pc:sldMk cId="2983278968" sldId="274"/>
            <ac:spMk id="7" creationId="{D50C6848-E7D7-9498-86B9-40B2E756CDDC}"/>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del mod">
          <ac:chgData name="Ольга Платонова" userId="b7a68a3ec46e1b54" providerId="LiveId" clId="{1F07ACF5-96D4-4BB6-B0A8-48BFF323F040}" dt="2022-05-31T18:52:12.269" v="8058" actId="478"/>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31T23:10:16.441" v="8288" actId="14100"/>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31T08:34:56.395" v="7601" actId="1076"/>
        <pc:sldMkLst>
          <pc:docMk/>
          <pc:sldMk cId="4202505179" sldId="277"/>
        </pc:sldMkLst>
        <pc:spChg chg="mod">
          <ac:chgData name="Ольга Платонова" userId="b7a68a3ec46e1b54" providerId="LiveId" clId="{1F07ACF5-96D4-4BB6-B0A8-48BFF323F040}" dt="2022-05-29T23:38:40.086" v="7517" actId="1076"/>
          <ac:spMkLst>
            <pc:docMk/>
            <pc:sldMk cId="4202505179" sldId="277"/>
            <ac:spMk id="2" creationId="{00000000-0000-0000-0000-000000000000}"/>
          </ac:spMkLst>
        </pc:spChg>
        <pc:spChg chg="add del mod">
          <ac:chgData name="Ольга Платонова" userId="b7a68a3ec46e1b54" providerId="LiveId" clId="{1F07ACF5-96D4-4BB6-B0A8-48BFF323F040}" dt="2022-05-29T23:47:06.006" v="7556" actId="478"/>
          <ac:spMkLst>
            <pc:docMk/>
            <pc:sldMk cId="4202505179" sldId="277"/>
            <ac:spMk id="3" creationId="{F49073B8-27F7-174C-28CD-6E15A5CFB138}"/>
          </ac:spMkLst>
        </pc:spChg>
        <pc:spChg chg="add del mod">
          <ac:chgData name="Ольга Платонова" userId="b7a68a3ec46e1b54" providerId="LiveId" clId="{1F07ACF5-96D4-4BB6-B0A8-48BFF323F040}" dt="2022-05-29T23:23:11.402" v="7449" actId="478"/>
          <ac:spMkLst>
            <pc:docMk/>
            <pc:sldMk cId="4202505179" sldId="277"/>
            <ac:spMk id="7" creationId="{B9B568CB-98BD-D568-B66C-8C158DB6832B}"/>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add mod">
          <ac:chgData name="Ольга Платонова" userId="b7a68a3ec46e1b54" providerId="LiveId" clId="{1F07ACF5-96D4-4BB6-B0A8-48BFF323F040}" dt="2022-05-31T08:34:56.395" v="7601" actId="1076"/>
          <ac:picMkLst>
            <pc:docMk/>
            <pc:sldMk cId="4202505179" sldId="277"/>
            <ac:picMk id="5" creationId="{4A7AB240-80BC-8561-3447-3269799262F9}"/>
          </ac:picMkLst>
        </pc:picChg>
        <pc:picChg chg="add del mod">
          <ac:chgData name="Ольга Платонова" userId="b7a68a3ec46e1b54" providerId="LiveId" clId="{1F07ACF5-96D4-4BB6-B0A8-48BFF323F040}" dt="2022-05-31T08:33:59.965" v="7594" actId="478"/>
          <ac:picMkLst>
            <pc:docMk/>
            <pc:sldMk cId="4202505179" sldId="277"/>
            <ac:picMk id="6" creationId="{9764A5E6-EFEE-BD7B-5E40-C545A4F48557}"/>
          </ac:picMkLst>
        </pc:pic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del mod">
          <ac:chgData name="Ольга Платонова" userId="b7a68a3ec46e1b54" providerId="LiveId" clId="{1F07ACF5-96D4-4BB6-B0A8-48BFF323F040}" dt="2022-05-29T23:47:03.521" v="7554" actId="478"/>
          <ac:picMkLst>
            <pc:docMk/>
            <pc:sldMk cId="4202505179" sldId="277"/>
            <ac:picMk id="11" creationId="{D76476DF-8F58-2051-E7CB-7BA64333F282}"/>
          </ac:picMkLst>
        </pc:picChg>
        <pc:picChg chg="add del mod">
          <ac:chgData name="Ольга Платонова" userId="b7a68a3ec46e1b54" providerId="LiveId" clId="{1F07ACF5-96D4-4BB6-B0A8-48BFF323F040}" dt="2022-05-29T23:47:04.162" v="7555" actId="478"/>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sldChg chg="addSp delSp modSp add mod">
        <pc:chgData name="Ольга Платонова" userId="b7a68a3ec46e1b54" providerId="LiveId" clId="{1F07ACF5-96D4-4BB6-B0A8-48BFF323F040}" dt="2022-05-31T23:29:17.851" v="8589" actId="1076"/>
        <pc:sldMkLst>
          <pc:docMk/>
          <pc:sldMk cId="2304865587" sldId="278"/>
        </pc:sldMkLst>
        <pc:spChg chg="del">
          <ac:chgData name="Ольга Платонова" userId="b7a68a3ec46e1b54" providerId="LiveId" clId="{1F07ACF5-96D4-4BB6-B0A8-48BFF323F040}" dt="2022-05-31T20:50:23.002" v="8131" actId="478"/>
          <ac:spMkLst>
            <pc:docMk/>
            <pc:sldMk cId="2304865587" sldId="278"/>
            <ac:spMk id="4" creationId="{53CC8D22-0E43-35A7-E466-76647D9CCA71}"/>
          </ac:spMkLst>
        </pc:spChg>
        <pc:spChg chg="mod">
          <ac:chgData name="Ольга Платонова" userId="b7a68a3ec46e1b54" providerId="LiveId" clId="{1F07ACF5-96D4-4BB6-B0A8-48BFF323F040}" dt="2022-05-31T20:51:15.523" v="8144" actId="1076"/>
          <ac:spMkLst>
            <pc:docMk/>
            <pc:sldMk cId="2304865587" sldId="278"/>
            <ac:spMk id="9" creationId="{9E5F91C8-1630-0A30-D6C3-D893611D08C9}"/>
          </ac:spMkLst>
        </pc:spChg>
        <pc:graphicFrameChg chg="del">
          <ac:chgData name="Ольга Платонова" userId="b7a68a3ec46e1b54" providerId="LiveId" clId="{1F07ACF5-96D4-4BB6-B0A8-48BFF323F040}" dt="2022-05-31T20:50:24.365" v="8132" actId="478"/>
          <ac:graphicFrameMkLst>
            <pc:docMk/>
            <pc:sldMk cId="2304865587" sldId="278"/>
            <ac:graphicFrameMk id="8" creationId="{712A6E9C-6120-F809-1D87-58A8A6B3277E}"/>
          </ac:graphicFrameMkLst>
        </pc:graphicFrameChg>
        <pc:picChg chg="mod">
          <ac:chgData name="Ольга Платонова" userId="b7a68a3ec46e1b54" providerId="LiveId" clId="{1F07ACF5-96D4-4BB6-B0A8-48BFF323F040}" dt="2022-05-31T23:29:15.285" v="8588" actId="1076"/>
          <ac:picMkLst>
            <pc:docMk/>
            <pc:sldMk cId="2304865587" sldId="278"/>
            <ac:picMk id="3" creationId="{00000000-0000-0000-0000-000000000000}"/>
          </ac:picMkLst>
        </pc:picChg>
        <pc:picChg chg="add del mod">
          <ac:chgData name="Ольга Платонова" userId="b7a68a3ec46e1b54" providerId="LiveId" clId="{1F07ACF5-96D4-4BB6-B0A8-48BFF323F040}" dt="2022-05-31T23:28:20.991" v="8575" actId="478"/>
          <ac:picMkLst>
            <pc:docMk/>
            <pc:sldMk cId="2304865587" sldId="278"/>
            <ac:picMk id="7" creationId="{EF0954A7-DA81-19F0-C981-CC3B7720123C}"/>
          </ac:picMkLst>
        </pc:picChg>
        <pc:picChg chg="add mod">
          <ac:chgData name="Ольга Платонова" userId="b7a68a3ec46e1b54" providerId="LiveId" clId="{1F07ACF5-96D4-4BB6-B0A8-48BFF323F040}" dt="2022-05-31T23:29:17.851" v="8589" actId="1076"/>
          <ac:picMkLst>
            <pc:docMk/>
            <pc:sldMk cId="2304865587" sldId="278"/>
            <ac:picMk id="11" creationId="{7FA3960F-4F69-07E7-2C6A-AF2F8C22E3E5}"/>
          </ac:picMkLst>
        </pc:picChg>
      </pc:sldChg>
      <pc:sldChg chg="addSp delSp modSp add mod">
        <pc:chgData name="Ольга Платонова" userId="b7a68a3ec46e1b54" providerId="LiveId" clId="{1F07ACF5-96D4-4BB6-B0A8-48BFF323F040}" dt="2022-05-31T23:30:12.506" v="8599" actId="1076"/>
        <pc:sldMkLst>
          <pc:docMk/>
          <pc:sldMk cId="4131877176" sldId="279"/>
        </pc:sldMkLst>
        <pc:picChg chg="add mod">
          <ac:chgData name="Ольга Платонова" userId="b7a68a3ec46e1b54" providerId="LiveId" clId="{1F07ACF5-96D4-4BB6-B0A8-48BFF323F040}" dt="2022-05-31T23:30:12.506" v="8599" actId="1076"/>
          <ac:picMkLst>
            <pc:docMk/>
            <pc:sldMk cId="4131877176" sldId="279"/>
            <ac:picMk id="5" creationId="{4F298E40-1C88-69DC-DD91-E5FA1C9ACBA8}"/>
          </ac:picMkLst>
        </pc:picChg>
        <pc:picChg chg="del">
          <ac:chgData name="Ольга Платонова" userId="b7a68a3ec46e1b54" providerId="LiveId" clId="{1F07ACF5-96D4-4BB6-B0A8-48BFF323F040}" dt="2022-05-31T22:47:45.131" v="8240" actId="478"/>
          <ac:picMkLst>
            <pc:docMk/>
            <pc:sldMk cId="4131877176" sldId="279"/>
            <ac:picMk id="7" creationId="{72D8108E-E744-A31B-C515-4C9A34EF76D5}"/>
          </ac:picMkLst>
        </pc:picChg>
      </pc:sldChg>
    </pc:docChg>
  </pc:docChgLst>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b7a68a3ec46e1b54/&#1056;&#1072;&#1073;&#1086;&#1095;&#1080;&#1081;%20&#1089;&#1090;&#1086;&#1083;/BMSTU/8%20sem/Diplom-source/results/2E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Лист1!$B$1</c:f>
              <c:strCache>
                <c:ptCount val="1"/>
                <c:pt idx="0">
                  <c:v>Модель Multi Persistence</c:v>
                </c:pt>
              </c:strCache>
            </c:strRef>
          </c:tx>
          <c:spPr>
            <a:ln w="47625" cap="rnd">
              <a:solidFill>
                <a:schemeClr val="accent1"/>
              </a:solidFill>
              <a:round/>
            </a:ln>
            <a:effectLst/>
          </c:spPr>
          <c:marker>
            <c:symbol val="circle"/>
            <c:size val="7"/>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884369918676606E-2"/>
          <c:y val="3.3796950726368326E-2"/>
          <c:w val="0.8949562816835458"/>
          <c:h val="0.8363046989857769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0779-4739-9F08-D1C7E2C817F0}"/>
            </c:ext>
          </c:extLst>
        </c:ser>
        <c:ser>
          <c:idx val="1"/>
          <c:order val="1"/>
          <c:tx>
            <c:v>Однопоточная</c:v>
          </c:tx>
          <c:spPr>
            <a:ln w="28440">
              <a:solidFill>
                <a:srgbClr val="ED7D31"/>
              </a:solidFill>
              <a:round/>
            </a:ln>
          </c:spPr>
          <c:marker>
            <c:symbol val="diamond"/>
            <c:size val="7"/>
            <c:spPr>
              <a:solidFill>
                <a:srgbClr val="ED7D31"/>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0779-4739-9F08-D1C7E2C817F0}"/>
            </c:ext>
          </c:extLst>
        </c:ser>
        <c:ser>
          <c:idx val="2"/>
          <c:order val="2"/>
          <c:tx>
            <c:v>Многопоточная</c:v>
          </c:tx>
          <c:spPr>
            <a:ln w="28440">
              <a:solidFill>
                <a:srgbClr val="A5A5A5"/>
              </a:solidFill>
              <a:round/>
            </a:ln>
          </c:spPr>
          <c:marker>
            <c:symbol val="triangle"/>
            <c:size val="7"/>
            <c:spPr>
              <a:solidFill>
                <a:srgbClr val="A5A5A5"/>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0779-4739-9F08-D1C7E2C817F0}"/>
            </c:ext>
          </c:extLst>
        </c:ser>
        <c:ser>
          <c:idx val="3"/>
          <c:order val="3"/>
          <c:tx>
            <c:v>Пул</c:v>
          </c:tx>
          <c:spPr>
            <a:ln w="28440">
              <a:solidFill>
                <a:srgbClr val="FFC000"/>
              </a:solidFill>
              <a:round/>
            </a:ln>
          </c:spPr>
          <c:marker>
            <c:symbol val="square"/>
            <c:size val="7"/>
            <c:spPr>
              <a:solidFill>
                <a:srgbClr val="FFC00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'[2Ex.xlsx]Лист1'!$A$2:$A$8</c:f>
              <c:numCache>
                <c:formatCode>General</c:formatCode>
                <c:ptCount val="7"/>
                <c:pt idx="0">
                  <c:v>10</c:v>
                </c:pt>
                <c:pt idx="1">
                  <c:v>50</c:v>
                </c:pt>
                <c:pt idx="2">
                  <c:v>100</c:v>
                </c:pt>
                <c:pt idx="3">
                  <c:v>150</c:v>
                </c:pt>
                <c:pt idx="4">
                  <c:v>200</c:v>
                </c:pt>
                <c:pt idx="5">
                  <c:v>250</c:v>
                </c:pt>
                <c:pt idx="6">
                  <c:v>500</c:v>
                </c:pt>
              </c:numCache>
            </c:numRef>
          </c:cat>
          <c:val>
            <c:numRef>
              <c:f>'[2Ex.xlsx]Лист1'!$E$2:$E$8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0779-4739-9F08-D1C7E2C817F0}"/>
            </c:ext>
          </c:extLst>
        </c:ser>
        <c:dLbls>
          <c:showLegendKey val="0"/>
          <c:showVal val="0"/>
          <c:showCatName val="0"/>
          <c:showSerName val="0"/>
          <c:showPercent val="0"/>
          <c:showBubbleSize val="0"/>
        </c:dLbls>
        <c:hiLowLines>
          <c:spPr>
            <a:ln>
              <a:noFill/>
            </a:ln>
          </c:spPr>
        </c:hiLowLines>
        <c:marker val="1"/>
        <c:smooth val="0"/>
        <c:axId val="46518742"/>
        <c:axId val="29397383"/>
      </c:lineChart>
      <c:catAx>
        <c:axId val="46518742"/>
        <c:scaling>
          <c:orientation val="minMax"/>
        </c:scaling>
        <c:delete val="0"/>
        <c:axPos val="b"/>
        <c:majorGridlines>
          <c:spPr>
            <a:ln w="9360">
              <a:solidFill>
                <a:srgbClr val="D9D9D9"/>
              </a:solidFill>
              <a:round/>
            </a:ln>
          </c:spPr>
        </c:majorGridlines>
        <c:minorGridlines>
          <c:spPr>
            <a:ln w="9360">
              <a:solidFill>
                <a:srgbClr val="F2F2F2"/>
              </a:solidFill>
              <a:round/>
            </a:ln>
          </c:spPr>
        </c:min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29397383"/>
        <c:crosses val="autoZero"/>
        <c:auto val="1"/>
        <c:lblAlgn val="ctr"/>
        <c:lblOffset val="100"/>
        <c:noMultiLvlLbl val="0"/>
      </c:catAx>
      <c:valAx>
        <c:axId val="29397383"/>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dirty="0">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46518742"/>
        <c:crosses val="autoZero"/>
        <c:crossBetween val="between"/>
      </c:valAx>
      <c:spPr>
        <a:noFill/>
        <a:ln>
          <a:solidFill>
            <a:srgbClr val="000000"/>
          </a:solidFill>
        </a:ln>
      </c:spPr>
    </c:plotArea>
    <c:legend>
      <c:legendPos val="b"/>
      <c:layout>
        <c:manualLayout>
          <c:xMode val="edge"/>
          <c:yMode val="edge"/>
          <c:x val="9.9391101712995339E-2"/>
          <c:y val="5.4069073032138065E-2"/>
          <c:w val="0.75286996872153245"/>
          <c:h val="5.1847957752118118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608365133078929E-2"/>
          <c:y val="3.3729386021354543E-2"/>
          <c:w val="0.89343680250558"/>
          <c:h val="0.84583087163542137"/>
        </c:manualLayout>
      </c:layout>
      <c:lineChart>
        <c:grouping val="standard"/>
        <c:varyColors val="0"/>
        <c:ser>
          <c:idx val="0"/>
          <c:order val="0"/>
          <c:tx>
            <c:v>Разработанный метод</c:v>
          </c:tx>
          <c:spPr>
            <a:ln w="28440">
              <a:solidFill>
                <a:srgbClr val="4472C4"/>
              </a:solidFill>
              <a:round/>
            </a:ln>
          </c:spPr>
          <c:marker>
            <c:symbol val="circle"/>
            <c:size val="7"/>
            <c:spPr>
              <a:solidFill>
                <a:srgbClr val="4472C4"/>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1962-4598-B58A-0A025312A253}"/>
            </c:ext>
          </c:extLst>
        </c:ser>
        <c:ser>
          <c:idx val="1"/>
          <c:order val="1"/>
          <c:tx>
            <c:v>Пул</c:v>
          </c:tx>
          <c:spPr>
            <a:ln w="28440">
              <a:solidFill>
                <a:srgbClr val="FFC000"/>
              </a:solidFill>
              <a:round/>
            </a:ln>
          </c:spPr>
          <c:marker>
            <c:symbol val="square"/>
            <c:size val="7"/>
            <c:spPr>
              <a:solidFill>
                <a:srgbClr val="FFC514"/>
              </a:solidFill>
              <a:ln>
                <a:solidFill>
                  <a:srgbClr val="FFC514"/>
                </a:solidFill>
              </a:ln>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1962-4598-B58A-0A025312A253}"/>
            </c:ext>
          </c:extLst>
        </c:ser>
        <c:ser>
          <c:idx val="2"/>
          <c:order val="2"/>
          <c:tx>
            <c:v>PGBouncer</c:v>
          </c:tx>
          <c:spPr>
            <a:ln w="28440">
              <a:solidFill>
                <a:srgbClr val="92D050"/>
              </a:solidFill>
              <a:round/>
            </a:ln>
          </c:spPr>
          <c:marker>
            <c:symbol val="triangle"/>
            <c:size val="7"/>
            <c:spPr>
              <a:solidFill>
                <a:srgbClr val="92D050"/>
              </a:solidFill>
            </c:spPr>
          </c:marker>
          <c:dLbls>
            <c:spPr>
              <a:noFill/>
              <a:ln>
                <a:noFill/>
              </a:ln>
              <a:effectLst/>
            </c:spPr>
            <c:txPr>
              <a:bodyPr/>
              <a:lstStyle/>
              <a:p>
                <a:pPr>
                  <a:defRPr sz="1000" b="0" strike="noStrike" spc="-1">
                    <a:solidFill>
                      <a:srgbClr val="000000"/>
                    </a:solidFill>
                    <a:latin typeface="Calibri"/>
                  </a:defRPr>
                </a:pPr>
                <a:endParaRPr lang="ru-RU"/>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numRef>
              <c:f>Лист1!$P$2:$P$8</c:f>
              <c:numCache>
                <c:formatCode>General</c:formatCode>
                <c:ptCount val="7"/>
                <c:pt idx="0">
                  <c:v>10</c:v>
                </c:pt>
                <c:pt idx="1">
                  <c:v>50</c:v>
                </c:pt>
                <c:pt idx="2">
                  <c:v>100</c:v>
                </c:pt>
                <c:pt idx="3">
                  <c:v>150</c:v>
                </c:pt>
                <c:pt idx="4">
                  <c:v>200</c:v>
                </c:pt>
                <c:pt idx="5">
                  <c:v>250</c:v>
                </c:pt>
                <c:pt idx="6">
                  <c:v>500</c:v>
                </c:pt>
              </c:numCache>
            </c:numRef>
          </c:cat>
          <c:val>
            <c:numRef>
              <c:f>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1962-4598-B58A-0A025312A253}"/>
            </c:ext>
          </c:extLst>
        </c:ser>
        <c:dLbls>
          <c:showLegendKey val="0"/>
          <c:showVal val="0"/>
          <c:showCatName val="0"/>
          <c:showSerName val="0"/>
          <c:showPercent val="0"/>
          <c:showBubbleSize val="0"/>
        </c:dLbls>
        <c:hiLowLines>
          <c:spPr>
            <a:ln>
              <a:noFill/>
            </a:ln>
          </c:spPr>
        </c:hiLowLines>
        <c:marker val="1"/>
        <c:smooth val="0"/>
        <c:axId val="82422225"/>
        <c:axId val="98509539"/>
      </c:lineChart>
      <c:catAx>
        <c:axId val="82422225"/>
        <c:scaling>
          <c:orientation val="minMax"/>
        </c:scaling>
        <c:delete val="0"/>
        <c:axPos val="b"/>
        <c:majorGridlines>
          <c:spPr>
            <a:ln w="9360">
              <a:solidFill>
                <a:srgbClr val="D9D9D9"/>
              </a:solidFill>
              <a:round/>
            </a:ln>
          </c:spPr>
        </c:majorGridlines>
        <c:title>
          <c:tx>
            <c:rich>
              <a:bodyPr rot="0"/>
              <a:lstStyle/>
              <a:p>
                <a:pPr>
                  <a:defRPr lang="ru-RU" sz="1000" b="0" strike="noStrike" spc="-1">
                    <a:solidFill>
                      <a:srgbClr val="595959"/>
                    </a:solidFill>
                    <a:latin typeface="Calibri"/>
                  </a:defRPr>
                </a:pPr>
                <a:r>
                  <a:rPr lang="ru-RU" sz="1000" b="0" strike="noStrike" spc="-1">
                    <a:solidFill>
                      <a:srgbClr val="595959"/>
                    </a:solidFill>
                    <a:latin typeface="Calibri"/>
                  </a:rPr>
                  <a:t>Число соединений, шт</a:t>
                </a:r>
              </a:p>
            </c:rich>
          </c:tx>
          <c:overlay val="0"/>
          <c:spPr>
            <a:noFill/>
            <a:ln>
              <a:noFill/>
            </a:ln>
          </c:spPr>
        </c:title>
        <c:numFmt formatCode="General" sourceLinked="1"/>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ru-RU"/>
          </a:p>
        </c:txPr>
        <c:crossAx val="98509539"/>
        <c:crosses val="autoZero"/>
        <c:auto val="1"/>
        <c:lblAlgn val="ctr"/>
        <c:lblOffset val="100"/>
        <c:noMultiLvlLbl val="0"/>
      </c:catAx>
      <c:valAx>
        <c:axId val="98509539"/>
        <c:scaling>
          <c:orientation val="minMax"/>
        </c:scaling>
        <c:delete val="0"/>
        <c:axPos val="l"/>
        <c:majorGridlines>
          <c:spPr>
            <a:ln w="9360">
              <a:solidFill>
                <a:srgbClr val="D9D9D9"/>
              </a:solidFill>
              <a:round/>
            </a:ln>
          </c:spPr>
        </c:majorGridlines>
        <c:title>
          <c:tx>
            <c:rich>
              <a:bodyPr rot="-5400000"/>
              <a:lstStyle/>
              <a:p>
                <a:pPr>
                  <a:defRPr lang="ru-RU" sz="1000" b="0" strike="noStrike" spc="-1">
                    <a:solidFill>
                      <a:srgbClr val="595959"/>
                    </a:solidFill>
                    <a:latin typeface="Calibri"/>
                  </a:defRPr>
                </a:pPr>
                <a:r>
                  <a:rPr lang="ru-RU" sz="1000" b="0" strike="noStrike" spc="-1">
                    <a:solidFill>
                      <a:srgbClr val="595959"/>
                    </a:solidFill>
                    <a:latin typeface="Calibri"/>
                  </a:rPr>
                  <a:t>Время, с</a:t>
                </a:r>
              </a:p>
            </c:rich>
          </c:tx>
          <c:overlay val="0"/>
          <c:spPr>
            <a:noFill/>
            <a:ln>
              <a:noFill/>
            </a:ln>
          </c:spPr>
        </c:title>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ru-RU"/>
          </a:p>
        </c:txPr>
        <c:crossAx val="82422225"/>
        <c:crosses val="autoZero"/>
        <c:crossBetween val="between"/>
      </c:valAx>
      <c:spPr>
        <a:noFill/>
        <a:ln>
          <a:solidFill>
            <a:srgbClr val="000000"/>
          </a:solidFill>
        </a:ln>
      </c:spPr>
    </c:plotArea>
    <c:legend>
      <c:legendPos val="b"/>
      <c:layout>
        <c:manualLayout>
          <c:xMode val="edge"/>
          <c:yMode val="edge"/>
          <c:x val="0.10877702978376171"/>
          <c:y val="5.2893809897124167E-2"/>
          <c:w val="0.4852683178534572"/>
          <c:h val="5.1744306626918944E-2"/>
        </c:manualLayout>
      </c:layout>
      <c:overlay val="0"/>
      <c:spPr>
        <a:noFill/>
        <a:ln>
          <a:noFill/>
        </a:ln>
      </c:spPr>
      <c:txPr>
        <a:bodyPr/>
        <a:lstStyle/>
        <a:p>
          <a:pPr>
            <a:defRPr sz="900" b="0" strike="noStrike" spc="-1">
              <a:solidFill>
                <a:srgbClr val="595959"/>
              </a:solidFill>
              <a:latin typeface="Calibri"/>
            </a:defRPr>
          </a:pPr>
          <a:endParaRPr lang="ru-RU"/>
        </a:p>
      </c:txPr>
    </c:legend>
    <c:plotVisOnly val="1"/>
    <c:dispBlanksAs val="gap"/>
    <c:showDLblsOverMax val="1"/>
  </c:chart>
  <c:spPr>
    <a:solidFill>
      <a:srgbClr val="FFFFFF"/>
    </a:solidFill>
    <a:ln w="9360">
      <a:solidFill>
        <a:srgbClr val="000000"/>
      </a:solidFill>
      <a:round/>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3_F6277FBB.xml><?xml version="1.0" encoding="utf-8"?>
<p188:cmLst xmlns:a="http://schemas.openxmlformats.org/drawingml/2006/main" xmlns:r="http://schemas.openxmlformats.org/officeDocument/2006/relationships" xmlns:p188="http://schemas.microsoft.com/office/powerpoint/2018/8/main">
  <p188:cm id="{89D19455-D17B-44BF-AE11-A8FD55D41C6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09628802-901E-4EAA-88AF-74D0C2D508A2}"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comments/modernComment_116_89617533.xml><?xml version="1.0" encoding="utf-8"?>
<p188:cmLst xmlns:a="http://schemas.openxmlformats.org/drawingml/2006/main" xmlns:r="http://schemas.openxmlformats.org/officeDocument/2006/relationships" xmlns:p188="http://schemas.microsoft.com/office/powerpoint/2018/8/main">
  <p188:cm id="{F8917CF9-9DBD-4B99-AB8E-BF63FBD52A2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44991246-186D-4B0B-869F-1A98FEDA46DD}"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17_F6477138.xml><?xml version="1.0" encoding="utf-8"?>
<p188:cmLst xmlns:a="http://schemas.openxmlformats.org/drawingml/2006/main" xmlns:r="http://schemas.openxmlformats.org/officeDocument/2006/relationships" xmlns:p188="http://schemas.microsoft.com/office/powerpoint/2018/8/main">
  <p188:cm id="{95C7A5C7-EB3E-4CB8-A8C6-ECBBD5CB0D62}"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31.05.2022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3</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31.05.2022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31.05.2022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31.05.2022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31.05.2022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31.05.2022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31.05.2022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31.05.2022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31.05.2022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31.05.2022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31.05.2022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31.05.2022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31.05.2022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microsoft.com/office/2018/10/relationships/comments" Target="../comments/modernComment_115_FA7D23DB.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F6277FB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16_8961753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17_F647713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45057" y="4323342"/>
            <a:ext cx="7382069" cy="2002732"/>
          </a:xfrm>
        </p:spPr>
        <p:txBody>
          <a:bodyPr>
            <a:normAutofit lnSpcReduction="10000"/>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3"/>
            <a:ext cx="10515600" cy="1122252"/>
          </a:xfrm>
        </p:spPr>
        <p:txBody>
          <a:bodyPr>
            <a:normAutofit/>
          </a:bodyPr>
          <a:lstStyle/>
          <a:p>
            <a:r>
              <a:rPr lang="ru-RU" sz="36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7A0EAC4-F27B-1B1E-14B2-5A00284EF829}"/>
              </a:ext>
            </a:extLst>
          </p:cNvPr>
          <p:cNvSpPr txBox="1"/>
          <p:nvPr/>
        </p:nvSpPr>
        <p:spPr>
          <a:xfrm>
            <a:off x="1244039" y="1526183"/>
            <a:ext cx="4298576" cy="369332"/>
          </a:xfrm>
          <a:prstGeom prst="rect">
            <a:avLst/>
          </a:prstGeom>
          <a:noFill/>
        </p:spPr>
        <p:txBody>
          <a:bodyPr wrap="square">
            <a:spAutoFit/>
          </a:bodyPr>
          <a:lstStyle/>
          <a:p>
            <a:r>
              <a:rPr lang="ru-RU" b="0" i="0" u="sng" dirty="0">
                <a:effectLst/>
                <a:latin typeface="Times New Roman" panose="02020603050405020304" pitchFamily="18" charset="0"/>
                <a:cs typeface="Times New Roman" panose="02020603050405020304" pitchFamily="18" charset="0"/>
              </a:rPr>
              <a:t>Алгоритм формирования очереди команд</a:t>
            </a:r>
            <a:endParaRPr lang="ru-RU"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9663851-2F05-7B57-975B-2FF005EBDEFD}"/>
              </a:ext>
            </a:extLst>
          </p:cNvPr>
          <p:cNvSpPr txBox="1"/>
          <p:nvPr/>
        </p:nvSpPr>
        <p:spPr>
          <a:xfrm>
            <a:off x="6937512" y="1459667"/>
            <a:ext cx="4416287" cy="369332"/>
          </a:xfrm>
          <a:prstGeom prst="rect">
            <a:avLst/>
          </a:prstGeom>
          <a:noFill/>
        </p:spPr>
        <p:txBody>
          <a:bodyPr wrap="square">
            <a:spAutoFit/>
          </a:bodyPr>
          <a:lstStyle/>
          <a:p>
            <a:pPr algn="ctr"/>
            <a:r>
              <a:rPr lang="ru-RU" u="sng" dirty="0">
                <a:latin typeface="Times New Roman" panose="02020603050405020304" pitchFamily="18" charset="0"/>
                <a:cs typeface="Times New Roman" panose="02020603050405020304" pitchFamily="18" charset="0"/>
              </a:rPr>
              <a:t>Алгоритм отправки запроса серверу</a:t>
            </a:r>
          </a:p>
        </p:txBody>
      </p:sp>
      <p:pic>
        <p:nvPicPr>
          <p:cNvPr id="16" name="Рисунок 15">
            <a:extLst>
              <a:ext uri="{FF2B5EF4-FFF2-40B4-BE49-F238E27FC236}">
                <a16:creationId xmlns:a16="http://schemas.microsoft.com/office/drawing/2014/main" id="{8470F999-7346-24CA-3F47-E0E57ADC5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126" y="2109733"/>
            <a:ext cx="6264402" cy="4536186"/>
          </a:xfrm>
          <a:prstGeom prst="rect">
            <a:avLst/>
          </a:prstGeom>
        </p:spPr>
      </p:pic>
      <p:pic>
        <p:nvPicPr>
          <p:cNvPr id="6" name="Рисунок 5">
            <a:extLst>
              <a:ext uri="{FF2B5EF4-FFF2-40B4-BE49-F238E27FC236}">
                <a16:creationId xmlns:a16="http://schemas.microsoft.com/office/drawing/2014/main" id="{CFE53CAF-5112-A0C9-32B3-0C7F34630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293" y="2109733"/>
            <a:ext cx="3747247" cy="4346832"/>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713" y="-4316"/>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20C72AB-5CD8-7FC7-A8F7-C8933512A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33" y="1534441"/>
            <a:ext cx="11216259" cy="4608714"/>
          </a:xfrm>
          <a:prstGeom prst="rect">
            <a:avLst/>
          </a:prstGeom>
        </p:spPr>
      </p:pic>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5479" y="1982276"/>
            <a:ext cx="8573627" cy="4591244"/>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Зависимость времени создания соединения от числа подключений к базе данных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sz="1800" dirty="0">
              <a:latin typeface="Times New Roman" panose="02020603050405020304" pitchFamily="18" charset="0"/>
              <a:cs typeface="Times New Roman" panose="02020603050405020304" pitchFamily="18" charset="0"/>
            </a:endParaRPr>
          </a:p>
        </p:txBody>
      </p:sp>
      <p:graphicFrame>
        <p:nvGraphicFramePr>
          <p:cNvPr id="8" name="Диаграмма 7">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928353375"/>
              </p:ext>
            </p:extLst>
          </p:nvPr>
        </p:nvGraphicFramePr>
        <p:xfrm>
          <a:off x="838200" y="1896408"/>
          <a:ext cx="6832600" cy="425422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AF376B3-C676-E5B2-53ED-70591D7DA52A}"/>
              </a:ext>
            </a:extLst>
          </p:cNvPr>
          <p:cNvSpPr txBox="1"/>
          <p:nvPr/>
        </p:nvSpPr>
        <p:spPr>
          <a:xfrm>
            <a:off x="7980680" y="2084526"/>
            <a:ext cx="4003040" cy="1938992"/>
          </a:xfrm>
          <a:prstGeom prst="rect">
            <a:avLst/>
          </a:prstGeom>
          <a:noFill/>
        </p:spPr>
        <p:txBody>
          <a:bodyPr wrap="square" rtlCol="0">
            <a:spAutoFit/>
          </a:bodyPr>
          <a:lstStyle/>
          <a:p>
            <a:r>
              <a:rPr lang="ru-RU" sz="2000" dirty="0">
                <a:latin typeface="Times New Roman" panose="02020603050405020304" pitchFamily="18" charset="0"/>
                <a:cs typeface="Times New Roman" panose="02020603050405020304" pitchFamily="18" charset="0"/>
              </a:rPr>
              <a:t>Для каждого опыта учитывалось время: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создания соединения;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выполнения запроса;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очистки результата выполнения;</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закрытия соединения.</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Диаграмма 5">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251302628"/>
              </p:ext>
            </p:extLst>
          </p:nvPr>
        </p:nvGraphicFramePr>
        <p:xfrm>
          <a:off x="838200" y="2071027"/>
          <a:ext cx="6832600" cy="4285323"/>
        </p:xfrm>
        <a:graphic>
          <a:graphicData uri="http://schemas.openxmlformats.org/drawingml/2006/chart">
            <c:chart xmlns:c="http://schemas.openxmlformats.org/drawingml/2006/chart" xmlns:r="http://schemas.openxmlformats.org/officeDocument/2006/relationships" r:id="rId3"/>
          </a:graphicData>
        </a:graphic>
      </p:graphicFrame>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реализованного метода и пулов соединений от числа подключений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EC9AD4-B7AB-5197-C560-AADF11A3E07A}"/>
              </a:ext>
            </a:extLst>
          </p:cNvPr>
          <p:cNvSpPr txBox="1"/>
          <p:nvPr/>
        </p:nvSpPr>
        <p:spPr>
          <a:xfrm>
            <a:off x="7899400" y="2223025"/>
            <a:ext cx="3825240" cy="1200329"/>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Размер пула:</a:t>
            </a:r>
          </a:p>
          <a:p>
            <a:pPr marL="285750" indent="-28575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¾ фактического числа создаваемых соединений. </a:t>
            </a:r>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3048968652"/>
              </p:ext>
            </p:extLst>
          </p:nvPr>
        </p:nvGraphicFramePr>
        <p:xfrm>
          <a:off x="838197" y="3606765"/>
          <a:ext cx="9390529" cy="2683246"/>
        </p:xfrm>
        <a:graphic>
          <a:graphicData uri="http://schemas.openxmlformats.org/drawingml/2006/table">
            <a:tbl>
              <a:tblPr firstRow="1" firstCol="1" bandRow="1">
                <a:tableStyleId>{F5AB1C69-6EDB-4FF4-983F-18BD219EF322}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90584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16</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17</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Однопоточное и многопоточное соединение с базой данных </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842653542"/>
              </p:ext>
            </p:extLst>
          </p:nvPr>
        </p:nvGraphicFramePr>
        <p:xfrm>
          <a:off x="838201" y="2244870"/>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1" y="2445109"/>
            <a:ext cx="4571998" cy="1631216"/>
          </a:xfrm>
          <a:prstGeom prst="rect">
            <a:avLst/>
          </a:prstGeom>
          <a:noFill/>
        </p:spPr>
        <p:txBody>
          <a:bodyPr wrap="square" rtlCol="0">
            <a:spAutoFit/>
          </a:bodyPr>
          <a:lstStyle/>
          <a:p>
            <a:r>
              <a:rPr lang="ru-RU" sz="2000" dirty="0">
                <a:solidFill>
                  <a:srgbClr val="000000"/>
                </a:solidFill>
                <a:latin typeface="Times New Roman" panose="02020603050405020304" pitchFamily="18" charset="0"/>
              </a:rPr>
              <a:t>Доступ к </a:t>
            </a:r>
            <a:r>
              <a:rPr lang="ru-RU" sz="2000" b="0" i="0" u="none" strike="noStrike" baseline="0" dirty="0">
                <a:solidFill>
                  <a:srgbClr val="000000"/>
                </a:solidFill>
                <a:latin typeface="Times New Roman" panose="02020603050405020304" pitchFamily="18" charset="0"/>
              </a:rPr>
              <a:t>БД объемом 100.000 записей.</a:t>
            </a:r>
          </a:p>
          <a:p>
            <a:r>
              <a:rPr lang="ru-RU" sz="2000" dirty="0">
                <a:solidFill>
                  <a:srgbClr val="000000"/>
                </a:solidFill>
                <a:latin typeface="Times New Roman" panose="02020603050405020304" pitchFamily="18" charset="0"/>
              </a:rPr>
              <a:t>Многопоточная программа:</a:t>
            </a:r>
            <a:endParaRPr lang="ru-RU" sz="2000" b="0"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 1000 раз быстрее;</a:t>
            </a:r>
            <a:endParaRPr lang="en-US" sz="2000" b="0" i="0" u="none" strike="noStrike" baseline="0" dirty="0">
              <a:latin typeface="Times New Roman" panose="02020603050405020304" pitchFamily="18" charset="0"/>
            </a:endParaRPr>
          </a:p>
          <a:p>
            <a:pPr marL="285750" indent="-285750">
              <a:buFont typeface="Arial" panose="020B0604020202020204" pitchFamily="34" charset="0"/>
              <a:buChar char="•"/>
            </a:pPr>
            <a:r>
              <a:rPr lang="ru-RU" sz="2000" dirty="0">
                <a:latin typeface="Times New Roman" panose="02020603050405020304" pitchFamily="18" charset="0"/>
              </a:rPr>
              <a:t>ошибка памяти</a:t>
            </a:r>
            <a:r>
              <a:rPr lang="ru-RU" sz="2000" b="0" i="0" u="none" strike="noStrike" baseline="0" dirty="0">
                <a:latin typeface="Times New Roman" panose="02020603050405020304" pitchFamily="18" charset="0"/>
              </a:rPr>
              <a:t> при 10.000 и более соединений.</a:t>
            </a: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1" y="4309408"/>
            <a:ext cx="4571998" cy="707886"/>
          </a:xfrm>
          <a:prstGeom prst="rect">
            <a:avLst/>
          </a:prstGeom>
          <a:noFill/>
        </p:spPr>
        <p:txBody>
          <a:bodyPr wrap="square">
            <a:spAutoFit/>
          </a:bodyPr>
          <a:lstStyle/>
          <a:p>
            <a:r>
              <a:rPr lang="ru-RU" sz="2000" dirty="0">
                <a:solidFill>
                  <a:srgbClr val="000000"/>
                </a:solidFill>
                <a:latin typeface="Times New Roman" panose="02020603050405020304" pitchFamily="18" charset="0"/>
              </a:rPr>
              <a:t>П</a:t>
            </a:r>
            <a:r>
              <a:rPr lang="ru-RU" sz="2000" b="0" i="0" u="none" strike="noStrike" baseline="0" dirty="0">
                <a:solidFill>
                  <a:srgbClr val="000000"/>
                </a:solidFill>
                <a:latin typeface="Times New Roman" panose="02020603050405020304" pitchFamily="18" charset="0"/>
              </a:rPr>
              <a:t>роцесс подключения занимает </a:t>
            </a:r>
          </a:p>
          <a:p>
            <a:r>
              <a:rPr lang="ru-RU" sz="2000" b="0" i="0" u="none" strike="noStrike" baseline="0" dirty="0">
                <a:solidFill>
                  <a:srgbClr val="000000"/>
                </a:solidFill>
                <a:latin typeface="Times New Roman" panose="02020603050405020304" pitchFamily="18" charset="0"/>
              </a:rPr>
              <a:t>2-3 МБ памяти. </a:t>
            </a:r>
            <a:endParaRPr lang="ru-RU" sz="2000"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Создание соединения в </a:t>
            </a:r>
            <a:r>
              <a:rPr lang="en-US" dirty="0">
                <a:latin typeface="Times New Roman" panose="02020603050405020304" pitchFamily="18" charset="0"/>
                <a:cs typeface="Times New Roman" panose="02020603050405020304" pitchFamily="18" charset="0"/>
              </a:rPr>
              <a:t>PostgreSQL</a:t>
            </a:r>
            <a:endParaRPr lang="ru-RU"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47" y="2225941"/>
            <a:ext cx="5633195" cy="3117028"/>
          </a:xfrm>
          <a:prstGeom prst="rect">
            <a:avLst/>
          </a:prstGeom>
        </p:spPr>
      </p:pic>
      <p:sp>
        <p:nvSpPr>
          <p:cNvPr id="4" name="TextBox 3">
            <a:extLst>
              <a:ext uri="{FF2B5EF4-FFF2-40B4-BE49-F238E27FC236}">
                <a16:creationId xmlns:a16="http://schemas.microsoft.com/office/drawing/2014/main" id="{53CC8D22-0E43-35A7-E466-76647D9CCA71}"/>
              </a:ext>
            </a:extLst>
          </p:cNvPr>
          <p:cNvSpPr txBox="1"/>
          <p:nvPr/>
        </p:nvSpPr>
        <p:spPr>
          <a:xfrm>
            <a:off x="764727" y="4313686"/>
            <a:ext cx="39417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PostgreSQL (14.2):</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доступность исходного кода;</a:t>
            </a:r>
          </a:p>
          <a:p>
            <a:pPr marL="285750" indent="-285750">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кроссплатформенность.</a:t>
            </a:r>
          </a:p>
        </p:txBody>
      </p:sp>
      <p:graphicFrame>
        <p:nvGraphicFramePr>
          <p:cNvPr id="8" name="Таблица 7">
            <a:extLst>
              <a:ext uri="{FF2B5EF4-FFF2-40B4-BE49-F238E27FC236}">
                <a16:creationId xmlns:a16="http://schemas.microsoft.com/office/drawing/2014/main" id="{712A6E9C-6120-F809-1D87-58A8A6B3277E}"/>
              </a:ext>
            </a:extLst>
          </p:cNvPr>
          <p:cNvGraphicFramePr>
            <a:graphicFrameLocks noGrp="1"/>
          </p:cNvGraphicFramePr>
          <p:nvPr>
            <p:extLst>
              <p:ext uri="{D42A27DB-BD31-4B8C-83A1-F6EECF244321}">
                <p14:modId xmlns:p14="http://schemas.microsoft.com/office/powerpoint/2010/main" val="1874062603"/>
              </p:ext>
            </p:extLst>
          </p:nvPr>
        </p:nvGraphicFramePr>
        <p:xfrm>
          <a:off x="764727" y="2321415"/>
          <a:ext cx="4446495" cy="1463040"/>
        </p:xfrm>
        <a:graphic>
          <a:graphicData uri="http://schemas.openxmlformats.org/drawingml/2006/table">
            <a:tbl>
              <a:tblPr firstRow="1" bandRow="1">
                <a:tableStyleId>{F5AB1C69-6EDB-4FF4-983F-18BD219EF322}</a:tableStyleId>
              </a:tblPr>
              <a:tblGrid>
                <a:gridCol w="977154">
                  <a:extLst>
                    <a:ext uri="{9D8B030D-6E8A-4147-A177-3AD203B41FA5}">
                      <a16:colId xmlns:a16="http://schemas.microsoft.com/office/drawing/2014/main" val="1651366923"/>
                    </a:ext>
                  </a:extLst>
                </a:gridCol>
                <a:gridCol w="2026023">
                  <a:extLst>
                    <a:ext uri="{9D8B030D-6E8A-4147-A177-3AD203B41FA5}">
                      <a16:colId xmlns:a16="http://schemas.microsoft.com/office/drawing/2014/main" val="2097400050"/>
                    </a:ext>
                  </a:extLst>
                </a:gridCol>
                <a:gridCol w="1443318">
                  <a:extLst>
                    <a:ext uri="{9D8B030D-6E8A-4147-A177-3AD203B41FA5}">
                      <a16:colId xmlns:a16="http://schemas.microsoft.com/office/drawing/2014/main" val="898337953"/>
                    </a:ext>
                  </a:extLst>
                </a:gridCol>
              </a:tblGrid>
              <a:tr h="0">
                <a:tc>
                  <a:txBody>
                    <a:bodyPr/>
                    <a:lstStyle/>
                    <a:p>
                      <a:pPr indent="0" algn="l"/>
                      <a:r>
                        <a:rPr lang="ru-RU" sz="1600" kern="150" dirty="0">
                          <a:effectLst/>
                          <a:latin typeface="Times New Roman" panose="02020603050405020304" pitchFamily="18" charset="0"/>
                          <a:cs typeface="Times New Roman" panose="02020603050405020304" pitchFamily="18" charset="0"/>
                        </a:rPr>
                        <a:t>Рейтинг</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СУБД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Модель 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339920098"/>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1.</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Oracle</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27878850"/>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2.</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MySQL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434609549"/>
                  </a:ext>
                </a:extLst>
              </a:tr>
              <a:tr h="0">
                <a:tc>
                  <a:txBody>
                    <a:bodyPr/>
                    <a:lstStyle/>
                    <a:p>
                      <a:pPr indent="0" algn="l"/>
                      <a:r>
                        <a:rPr lang="ru-RU" sz="1600" kern="150" dirty="0">
                          <a:effectLst/>
                          <a:latin typeface="Times New Roman" panose="02020603050405020304" pitchFamily="18" charset="0"/>
                          <a:cs typeface="Times New Roman" panose="02020603050405020304" pitchFamily="18" charset="0"/>
                        </a:rPr>
                        <a:t>3.</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Microsoft SQL Server</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31374537"/>
                  </a:ext>
                </a:extLst>
              </a:tr>
              <a:tr h="0">
                <a:tc>
                  <a:txBody>
                    <a:bodyPr/>
                    <a:lstStyle/>
                    <a:p>
                      <a:pPr indent="0" algn="l"/>
                      <a:r>
                        <a:rPr lang="ru-RU" sz="1600" b="1" kern="150" dirty="0">
                          <a:effectLst/>
                          <a:latin typeface="Times New Roman" panose="02020603050405020304" pitchFamily="18" charset="0"/>
                          <a:cs typeface="Times New Roman" panose="02020603050405020304" pitchFamily="18" charset="0"/>
                        </a:rPr>
                        <a:t>4.</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b="1" kern="150" dirty="0">
                          <a:effectLst/>
                          <a:latin typeface="Times New Roman" panose="02020603050405020304" pitchFamily="18" charset="0"/>
                          <a:cs typeface="Times New Roman" panose="02020603050405020304" pitchFamily="18" charset="0"/>
                        </a:rPr>
                        <a:t>PostgreSQL</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b="1" kern="150" dirty="0">
                          <a:effectLst/>
                          <a:latin typeface="Times New Roman" panose="02020603050405020304" pitchFamily="18" charset="0"/>
                          <a:cs typeface="Times New Roman" panose="02020603050405020304" pitchFamily="18" charset="0"/>
                        </a:rPr>
                        <a:t>Реляционная</a:t>
                      </a:r>
                      <a:endParaRPr lang="ru-RU" sz="1600" b="1"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085945491"/>
                  </a:ext>
                </a:extLst>
              </a:tr>
              <a:tr h="0">
                <a:tc>
                  <a:txBody>
                    <a:bodyPr/>
                    <a:lstStyle/>
                    <a:p>
                      <a:pPr indent="0" algn="l"/>
                      <a:r>
                        <a:rPr lang="en-US" sz="1600" kern="150" dirty="0">
                          <a:effectLst/>
                          <a:latin typeface="Times New Roman" panose="02020603050405020304" pitchFamily="18" charset="0"/>
                          <a:cs typeface="Times New Roman" panose="02020603050405020304" pitchFamily="18" charset="0"/>
                        </a:rPr>
                        <a:t>5.</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MongoDB</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Документная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935546885"/>
                  </a:ext>
                </a:extLst>
              </a:tr>
            </a:tbl>
          </a:graphicData>
        </a:graphic>
      </p:graphicFrame>
      <p:sp>
        <p:nvSpPr>
          <p:cNvPr id="9" name="TextBox 8">
            <a:extLst>
              <a:ext uri="{FF2B5EF4-FFF2-40B4-BE49-F238E27FC236}">
                <a16:creationId xmlns:a16="http://schemas.microsoft.com/office/drawing/2014/main" id="{9E5F91C8-1630-0A30-D6C3-D893611D08C9}"/>
              </a:ext>
            </a:extLst>
          </p:cNvPr>
          <p:cNvSpPr txBox="1"/>
          <p:nvPr/>
        </p:nvSpPr>
        <p:spPr>
          <a:xfrm>
            <a:off x="7145858" y="5578563"/>
            <a:ext cx="2929484" cy="400110"/>
          </a:xfrm>
          <a:prstGeom prst="rect">
            <a:avLst/>
          </a:prstGeom>
          <a:noFill/>
        </p:spPr>
        <p:txBody>
          <a:bodyPr wrap="square">
            <a:spAutoFit/>
          </a:bodyPr>
          <a:lstStyle/>
          <a:p>
            <a:pPr algn="ctr"/>
            <a:r>
              <a:rPr lang="ru-RU" sz="2000" u="sng" dirty="0">
                <a:latin typeface="Times New Roman" panose="02020603050405020304" pitchFamily="18" charset="0"/>
                <a:cs typeface="Times New Roman" panose="02020603050405020304" pitchFamily="18" charset="0"/>
              </a:rPr>
              <a:t>Архитектура </a:t>
            </a:r>
            <a:r>
              <a:rPr lang="en-US" sz="2000" u="sng" dirty="0">
                <a:latin typeface="Times New Roman" panose="02020603050405020304" pitchFamily="18" charset="0"/>
                <a:cs typeface="Times New Roman" panose="02020603050405020304" pitchFamily="18" charset="0"/>
              </a:rPr>
              <a:t>PostgreSQL</a:t>
            </a:r>
            <a:endParaRPr lang="ru-RU"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78373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Создание соединения в </a:t>
            </a:r>
            <a:r>
              <a:rPr lang="en-US" dirty="0">
                <a:latin typeface="Times New Roman" panose="02020603050405020304" pitchFamily="18" charset="0"/>
                <a:cs typeface="Times New Roman" panose="02020603050405020304" pitchFamily="18" charset="0"/>
              </a:rPr>
              <a:t>PostgreSQL</a:t>
            </a:r>
            <a:endParaRPr lang="ru-RU" dirty="0">
              <a:latin typeface="Times New Roman" panose="02020603050405020304" pitchFamily="18" charset="0"/>
              <a:cs typeface="Times New Roman" panose="02020603050405020304" pitchFamily="18" charset="0"/>
            </a:endParaRP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06" y="2599465"/>
            <a:ext cx="5390194" cy="2982568"/>
          </a:xfrm>
          <a:prstGeom prst="rect">
            <a:avLst/>
          </a:prstGeom>
        </p:spPr>
      </p:pic>
      <p:sp>
        <p:nvSpPr>
          <p:cNvPr id="9" name="TextBox 8">
            <a:extLst>
              <a:ext uri="{FF2B5EF4-FFF2-40B4-BE49-F238E27FC236}">
                <a16:creationId xmlns:a16="http://schemas.microsoft.com/office/drawing/2014/main" id="{9E5F91C8-1630-0A30-D6C3-D893611D08C9}"/>
              </a:ext>
            </a:extLst>
          </p:cNvPr>
          <p:cNvSpPr txBox="1"/>
          <p:nvPr/>
        </p:nvSpPr>
        <p:spPr>
          <a:xfrm>
            <a:off x="1750898" y="1746198"/>
            <a:ext cx="2929484" cy="400110"/>
          </a:xfrm>
          <a:prstGeom prst="rect">
            <a:avLst/>
          </a:prstGeom>
          <a:noFill/>
        </p:spPr>
        <p:txBody>
          <a:bodyPr wrap="square">
            <a:spAutoFit/>
          </a:bodyPr>
          <a:lstStyle/>
          <a:p>
            <a:pPr algn="ctr"/>
            <a:r>
              <a:rPr lang="ru-RU" sz="2000" u="sng" dirty="0">
                <a:latin typeface="Times New Roman" panose="02020603050405020304" pitchFamily="18" charset="0"/>
                <a:cs typeface="Times New Roman" panose="02020603050405020304" pitchFamily="18" charset="0"/>
              </a:rPr>
              <a:t>Архитектура </a:t>
            </a:r>
            <a:r>
              <a:rPr lang="en-US" sz="2000" u="sng" dirty="0">
                <a:latin typeface="Times New Roman" panose="02020603050405020304" pitchFamily="18" charset="0"/>
                <a:cs typeface="Times New Roman" panose="02020603050405020304" pitchFamily="18" charset="0"/>
              </a:rPr>
              <a:t>PostgreSQL</a:t>
            </a:r>
            <a:endParaRPr lang="ru-RU" sz="2000" u="sng"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FA3960F-4F69-07E7-2C6A-AF2F8C22E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866" y="2505525"/>
            <a:ext cx="5471537" cy="3170447"/>
          </a:xfrm>
          <a:prstGeom prst="rect">
            <a:avLst/>
          </a:prstGeom>
        </p:spPr>
      </p:pic>
    </p:spTree>
    <p:extLst>
      <p:ext uri="{BB962C8B-B14F-4D97-AF65-F5344CB8AC3E}">
        <p14:creationId xmlns:p14="http://schemas.microsoft.com/office/powerpoint/2010/main" val="230486558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530851" y="4151649"/>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F9C76975-635A-A524-340D-416584B6687C}"/>
              </a:ext>
            </a:extLst>
          </p:cNvPr>
          <p:cNvSpPr txBox="1"/>
          <p:nvPr/>
        </p:nvSpPr>
        <p:spPr>
          <a:xfrm>
            <a:off x="513076" y="2631391"/>
            <a:ext cx="4296169" cy="1015663"/>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Особенно заметно повышение производительности, когда размер пула не превосходит числа потоков.</a:t>
            </a:r>
            <a:endParaRPr lang="ru-RU" sz="2000" dirty="0"/>
          </a:p>
        </p:txBody>
      </p:sp>
      <p:pic>
        <p:nvPicPr>
          <p:cNvPr id="5" name="Рисунок 4">
            <a:extLst>
              <a:ext uri="{FF2B5EF4-FFF2-40B4-BE49-F238E27FC236}">
                <a16:creationId xmlns:a16="http://schemas.microsoft.com/office/drawing/2014/main" id="{4F298E40-1C88-69DC-DD91-E5FA1C9AC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654" y="2631391"/>
            <a:ext cx="6327146" cy="3016374"/>
          </a:xfrm>
          <a:prstGeom prst="rect">
            <a:avLst/>
          </a:prstGeom>
        </p:spPr>
      </p:pic>
    </p:spTree>
    <p:extLst>
      <p:ext uri="{BB962C8B-B14F-4D97-AF65-F5344CB8AC3E}">
        <p14:creationId xmlns:p14="http://schemas.microsoft.com/office/powerpoint/2010/main" val="413187717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530851" y="4151649"/>
            <a:ext cx="4495803" cy="1015663"/>
          </a:xfrm>
          <a:prstGeom prst="rect">
            <a:avLst/>
          </a:prstGeom>
          <a:noFill/>
        </p:spPr>
        <p:txBody>
          <a:bodyPr wrap="square">
            <a:spAutoFit/>
          </a:bodyPr>
          <a:lstStyle/>
          <a:p>
            <a:pPr marL="285750" indent="-285750">
              <a:buFont typeface="Arial" panose="020B0604020202020204" pitchFamily="34" charset="0"/>
              <a:buChar char="•"/>
            </a:pPr>
            <a:r>
              <a:rPr lang="ru-RU" sz="2000" b="1" dirty="0">
                <a:solidFill>
                  <a:srgbClr val="000000"/>
                </a:solidFill>
                <a:latin typeface="Times New Roman" panose="02020603050405020304" pitchFamily="18" charset="0"/>
              </a:rPr>
              <a:t>Встроенный пул</a:t>
            </a:r>
            <a:endParaRPr lang="en-US" sz="2000"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на основе </a:t>
            </a:r>
            <a:r>
              <a:rPr lang="en-US" sz="2000" b="1" i="0" u="none" strike="noStrike" baseline="0" dirty="0">
                <a:solidFill>
                  <a:srgbClr val="000000"/>
                </a:solidFill>
                <a:latin typeface="Times New Roman" panose="02020603050405020304" pitchFamily="18" charset="0"/>
              </a:rPr>
              <a:t>libpq</a:t>
            </a:r>
            <a:endParaRPr lang="en-US" sz="2000"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sz="2000" b="1" i="0" u="none" strike="noStrike" baseline="0" dirty="0">
                <a:solidFill>
                  <a:srgbClr val="000000"/>
                </a:solidFill>
                <a:latin typeface="Times New Roman" panose="02020603050405020304" pitchFamily="18" charset="0"/>
              </a:rPr>
              <a:t>Пул в качестве внешней службы </a:t>
            </a:r>
            <a:endParaRPr lang="ru-RU" sz="20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F9C76975-635A-A524-340D-416584B6687C}"/>
              </a:ext>
            </a:extLst>
          </p:cNvPr>
          <p:cNvSpPr txBox="1"/>
          <p:nvPr/>
        </p:nvSpPr>
        <p:spPr>
          <a:xfrm>
            <a:off x="513076" y="2631391"/>
            <a:ext cx="4296169" cy="1015663"/>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Особенно заметно повышение производительности, когда размер пула не превосходит числа потоков.</a:t>
            </a:r>
            <a:endParaRPr lang="ru-RU" sz="2000" dirty="0"/>
          </a:p>
        </p:txBody>
      </p:sp>
      <p:pic>
        <p:nvPicPr>
          <p:cNvPr id="11" name="Рисунок 10">
            <a:extLst>
              <a:ext uri="{FF2B5EF4-FFF2-40B4-BE49-F238E27FC236}">
                <a16:creationId xmlns:a16="http://schemas.microsoft.com/office/drawing/2014/main" id="{8B36E4DD-A638-3A7D-FD08-1638AB7F5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245" y="2327845"/>
            <a:ext cx="7109290" cy="3647608"/>
          </a:xfrm>
          <a:prstGeom prst="rect">
            <a:avLst/>
          </a:prstGeom>
        </p:spPr>
      </p:pic>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4208355847"/>
              </p:ext>
            </p:extLst>
          </p:nvPr>
        </p:nvGraphicFramePr>
        <p:xfrm>
          <a:off x="977153" y="1811875"/>
          <a:ext cx="10085295" cy="4104830"/>
        </p:xfrm>
        <a:graphic>
          <a:graphicData uri="http://schemas.openxmlformats.org/drawingml/2006/table">
            <a:tbl>
              <a:tblPr firstRow="1" bandRow="1">
                <a:tableStyleId>{F5AB1C69-6EDB-4FF4-983F-18BD219EF322}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TlToBr w="12700" cap="flat" cmpd="sng" algn="ctr">
                      <a:solidFill>
                        <a:schemeClr val="bg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ru-RU" dirty="0">
                <a:latin typeface="Times New Roman" panose="02020603050405020304" pitchFamily="18" charset="0"/>
                <a:cs typeface="Times New Roman" panose="02020603050405020304" pitchFamily="18" charset="0"/>
              </a:rPr>
              <a:t>Функциональная диаграмма разрабатываемого метода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83BD322C-1E86-ED18-DF10-AF5DB9F9C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34" y="1913123"/>
            <a:ext cx="8924220" cy="4579752"/>
          </a:xfrm>
          <a:prstGeom prst="rect">
            <a:avLst/>
          </a:prstGeom>
        </p:spPr>
      </p:pic>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3017</TotalTime>
  <Words>594</Words>
  <Application>Microsoft Office PowerPoint</Application>
  <PresentationFormat>Широкоэкранный</PresentationFormat>
  <Paragraphs>146</Paragraphs>
  <Slides>17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Однопоточное и многопоточное соединение с базой данных </vt:lpstr>
      <vt:lpstr>Цель и задачи работы</vt:lpstr>
      <vt:lpstr>Создание соединения в PostgreSQL</vt:lpstr>
      <vt:lpstr>Создание соединения в PostgreSQL</vt:lpstr>
      <vt:lpstr>Пул соединений</vt:lpstr>
      <vt:lpstr>Пул соединений</vt:lpstr>
      <vt:lpstr>Анализ существующих решений</vt:lpstr>
      <vt:lpstr>Функциональная диаграмма разрабатываемого метода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создания соединения от числа подключений к базе данных </vt:lpstr>
      <vt:lpstr>Зависимость времени работы реализованного метода и пулов соединений от числа подключений</vt:lpstr>
      <vt:lpstr>Исследование требуемых ресурсов для выполнения простого запроса</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193</cp:revision>
  <dcterms:created xsi:type="dcterms:W3CDTF">2021-11-12T18:54:32Z</dcterms:created>
  <dcterms:modified xsi:type="dcterms:W3CDTF">2022-06-01T00:11:54Z</dcterms:modified>
</cp:coreProperties>
</file>