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08" y="-1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AA85-2621-4CA9-A06E-667F89B2CBFA}" type="datetimeFigureOut">
              <a:rPr lang="pl-PL" smtClean="0"/>
              <a:t>2012-12-19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C03F-595A-41BA-896D-65E836F9DF6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AA85-2621-4CA9-A06E-667F89B2CBFA}" type="datetimeFigureOut">
              <a:rPr lang="pl-PL" smtClean="0"/>
              <a:t>2012-12-19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C03F-595A-41BA-896D-65E836F9DF6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AA85-2621-4CA9-A06E-667F89B2CBFA}" type="datetimeFigureOut">
              <a:rPr lang="pl-PL" smtClean="0"/>
              <a:t>2012-12-19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C03F-595A-41BA-896D-65E836F9DF6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AA85-2621-4CA9-A06E-667F89B2CBFA}" type="datetimeFigureOut">
              <a:rPr lang="pl-PL" smtClean="0"/>
              <a:t>2012-12-19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C03F-595A-41BA-896D-65E836F9DF6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AA85-2621-4CA9-A06E-667F89B2CBFA}" type="datetimeFigureOut">
              <a:rPr lang="pl-PL" smtClean="0"/>
              <a:t>2012-12-19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C03F-595A-41BA-896D-65E836F9DF6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AA85-2621-4CA9-A06E-667F89B2CBFA}" type="datetimeFigureOut">
              <a:rPr lang="pl-PL" smtClean="0"/>
              <a:t>2012-12-19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C03F-595A-41BA-896D-65E836F9DF6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AA85-2621-4CA9-A06E-667F89B2CBFA}" type="datetimeFigureOut">
              <a:rPr lang="pl-PL" smtClean="0"/>
              <a:t>2012-12-19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C03F-595A-41BA-896D-65E836F9DF6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AA85-2621-4CA9-A06E-667F89B2CBFA}" type="datetimeFigureOut">
              <a:rPr lang="pl-PL" smtClean="0"/>
              <a:t>2012-12-19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C03F-595A-41BA-896D-65E836F9DF6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AA85-2621-4CA9-A06E-667F89B2CBFA}" type="datetimeFigureOut">
              <a:rPr lang="pl-PL" smtClean="0"/>
              <a:t>2012-12-19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C03F-595A-41BA-896D-65E836F9DF6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AA85-2621-4CA9-A06E-667F89B2CBFA}" type="datetimeFigureOut">
              <a:rPr lang="pl-PL" smtClean="0"/>
              <a:t>2012-12-19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C03F-595A-41BA-896D-65E836F9DF6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AA85-2621-4CA9-A06E-667F89B2CBFA}" type="datetimeFigureOut">
              <a:rPr lang="pl-PL" smtClean="0"/>
              <a:t>2012-12-19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9C03F-595A-41BA-896D-65E836F9DF6C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2AA85-2621-4CA9-A06E-667F89B2CBFA}" type="datetimeFigureOut">
              <a:rPr lang="pl-PL" smtClean="0"/>
              <a:t>2012-12-19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9C03F-595A-41BA-896D-65E836F9DF6C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88913"/>
            <a:ext cx="7772400" cy="7493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pl-PL" smtClean="0">
                <a:effectLst/>
              </a:rPr>
              <a:t>Zadanie domowe</a:t>
            </a: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739775" y="1341438"/>
            <a:ext cx="7867650" cy="531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pl-PL"/>
              <a:t>Poszukujemy zależności:</a:t>
            </a:r>
          </a:p>
          <a:p>
            <a:pPr marL="342900" indent="-342900">
              <a:lnSpc>
                <a:spcPct val="150000"/>
              </a:lnSpc>
            </a:pPr>
            <a:r>
              <a:rPr lang="pl-PL"/>
              <a:t>			Wyjście =  f (Wejścia)</a:t>
            </a:r>
          </a:p>
          <a:p>
            <a:pPr marL="342900" indent="-342900">
              <a:lnSpc>
                <a:spcPct val="150000"/>
              </a:lnSpc>
            </a:pPr>
            <a:r>
              <a:rPr lang="pl-PL" b="1"/>
              <a:t>Wyjście ?</a:t>
            </a:r>
            <a:r>
              <a:rPr lang="pl-PL"/>
              <a:t> W pliku  „Lista studentów”  każdy ma przypisana jedna wielkość</a:t>
            </a:r>
          </a:p>
          <a:p>
            <a:pPr marL="342900" indent="-342900">
              <a:lnSpc>
                <a:spcPct val="150000"/>
              </a:lnSpc>
            </a:pPr>
            <a:r>
              <a:rPr lang="pl-PL"/>
              <a:t>z danych pomiarowych z pliku „danedcs.zip”</a:t>
            </a:r>
          </a:p>
          <a:p>
            <a:pPr marL="342900" indent="-342900">
              <a:lnSpc>
                <a:spcPct val="150000"/>
              </a:lnSpc>
            </a:pPr>
            <a:r>
              <a:rPr lang="pl-PL" b="1"/>
              <a:t>Wejścia ?</a:t>
            </a:r>
            <a:r>
              <a:rPr lang="pl-PL"/>
              <a:t> ogólnie pełna lista danych pomiarowych ( oprócz wejścia)</a:t>
            </a:r>
          </a:p>
          <a:p>
            <a:pPr marL="342900" indent="-342900">
              <a:lnSpc>
                <a:spcPct val="150000"/>
              </a:lnSpc>
            </a:pPr>
            <a:r>
              <a:rPr lang="pl-PL"/>
              <a:t> z pliku „danedcs.zip”</a:t>
            </a:r>
          </a:p>
          <a:p>
            <a:pPr marL="342900" indent="-342900">
              <a:lnSpc>
                <a:spcPct val="150000"/>
              </a:lnSpc>
            </a:pPr>
            <a:r>
              <a:rPr lang="pl-PL"/>
              <a:t>Algorytm :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pl-PL"/>
              <a:t>Filtrujemy dane:</a:t>
            </a:r>
          </a:p>
          <a:p>
            <a:pPr marL="342900" indent="-342900">
              <a:lnSpc>
                <a:spcPct val="150000"/>
              </a:lnSpc>
            </a:pPr>
            <a:r>
              <a:rPr lang="pl-PL"/>
              <a:t>  pozostawiamy stany ustalone i pomiary pozbawione błędów grubych</a:t>
            </a:r>
          </a:p>
          <a:p>
            <a:pPr marL="342900" indent="-342900">
              <a:lnSpc>
                <a:spcPct val="150000"/>
              </a:lnSpc>
            </a:pPr>
            <a:r>
              <a:rPr lang="pl-PL"/>
              <a:t>  Algorytm dowolny – można się wykazać, można pominąć</a:t>
            </a:r>
          </a:p>
          <a:p>
            <a:pPr marL="342900" indent="-342900">
              <a:lnSpc>
                <a:spcPct val="150000"/>
              </a:lnSpc>
            </a:pPr>
            <a:r>
              <a:rPr lang="pl-PL"/>
              <a:t>2. Szukamy współczynnika korelacji między wejściem a pozostałymi danymi</a:t>
            </a:r>
          </a:p>
          <a:p>
            <a:pPr marL="342900" indent="-342900">
              <a:lnSpc>
                <a:spcPct val="150000"/>
              </a:lnSpc>
            </a:pPr>
            <a:endParaRPr lang="pl-PL"/>
          </a:p>
          <a:p>
            <a:pPr marL="342900" indent="-342900"/>
            <a:endParaRPr lang="pl-PL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88913"/>
            <a:ext cx="7772400" cy="7493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pl-PL" smtClean="0">
                <a:effectLst/>
              </a:rPr>
              <a:t>Zadanie domowe c.d.</a:t>
            </a:r>
          </a:p>
        </p:txBody>
      </p:sp>
      <p:pic>
        <p:nvPicPr>
          <p:cNvPr id="129028" name="Picture 4" descr="r=\frac{\sum\limits_{i=1}^{n}(x_i-\overline{x})(y_i-\overline{y})}{\sqrt{\sum\limits_{i=1}^{n}(x_i-\overline{x})^2\sum\limits_{i=1}^{n}(y_i-\overline{y})^2}} = \frac{\frac{1}{n} \sum\limits_{i=1}^{n}x_iy_i - \overline{x} \,  \overline{y}}{\sqrt{\left( \frac{1}{n} \sum\limits_{i=1}^{n}x_i^2-\overline{x}^2 \right) \left( \frac{1}{n} \sum\limits_{i=1}^{n} y_i^2-\overline{y}^2\right) }}"/>
          <p:cNvPicPr>
            <a:picLocks noChangeAspect="1" noChangeArrowheads="1"/>
          </p:cNvPicPr>
          <p:nvPr/>
        </p:nvPicPr>
        <p:blipFill>
          <a:blip r:embed="rId2" cstate="print"/>
          <a:srcRect r="50955"/>
          <a:stretch>
            <a:fillRect/>
          </a:stretch>
        </p:blipFill>
        <p:spPr bwMode="auto">
          <a:xfrm>
            <a:off x="1763713" y="1557338"/>
            <a:ext cx="6048375" cy="2320925"/>
          </a:xfrm>
          <a:prstGeom prst="rect">
            <a:avLst/>
          </a:prstGeom>
          <a:noFill/>
        </p:spPr>
      </p:pic>
      <p:pic>
        <p:nvPicPr>
          <p:cNvPr id="129029" name="Picture 5" descr="r=\frac{\sum\limits_{i=1}^{n}(x_i-\overline{x})(y_i-\overline{y})}{\sqrt{\sum\limits_{i=1}^{n}(x_i-\overline{x})^2\sum\limits_{i=1}^{n}(y_i-\overline{y})^2}} = \frac{\frac{1}{n} \sum\limits_{i=1}^{n}x_iy_i - \overline{x} \,  \overline{y}}{\sqrt{\left( \frac{1}{n} \sum\limits_{i=1}^{n}x_i^2-\overline{x}^2 \right) \left( \frac{1}{n} \sum\limits_{i=1}^{n} y_i^2-\overline{y}^2\right) }}"/>
          <p:cNvPicPr>
            <a:picLocks noChangeAspect="1" noChangeArrowheads="1"/>
          </p:cNvPicPr>
          <p:nvPr/>
        </p:nvPicPr>
        <p:blipFill>
          <a:blip r:embed="rId2" cstate="print"/>
          <a:srcRect l="44450"/>
          <a:stretch>
            <a:fillRect/>
          </a:stretch>
        </p:blipFill>
        <p:spPr bwMode="auto">
          <a:xfrm>
            <a:off x="1331913" y="4005263"/>
            <a:ext cx="6480175" cy="219551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88913"/>
            <a:ext cx="7772400" cy="7493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pl-PL" smtClean="0">
                <a:effectLst/>
              </a:rPr>
              <a:t>Zadanie domowe c.d.</a:t>
            </a: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358775" y="1989138"/>
            <a:ext cx="8424863" cy="345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pl-PL"/>
              <a:t>3. Pozostawiamy wejścia dla których współczynnik korelacji większy </a:t>
            </a:r>
          </a:p>
          <a:p>
            <a:pPr>
              <a:lnSpc>
                <a:spcPct val="125000"/>
              </a:lnSpc>
            </a:pPr>
            <a:r>
              <a:rPr lang="pl-PL"/>
              <a:t>od granicznego np. I r I &gt; 0,8</a:t>
            </a:r>
          </a:p>
          <a:p>
            <a:pPr>
              <a:lnSpc>
                <a:spcPct val="125000"/>
              </a:lnSpc>
            </a:pPr>
            <a:r>
              <a:rPr lang="pl-PL"/>
              <a:t>4. Liczymy współczynniki korelacji między wejściami.</a:t>
            </a:r>
          </a:p>
          <a:p>
            <a:pPr>
              <a:lnSpc>
                <a:spcPct val="125000"/>
              </a:lnSpc>
            </a:pPr>
            <a:r>
              <a:rPr lang="pl-PL"/>
              <a:t>5. Pozostawiamy wejścia X między którymi I r I &lt;  0,8</a:t>
            </a:r>
          </a:p>
          <a:p>
            <a:pPr>
              <a:lnSpc>
                <a:spcPct val="125000"/>
              </a:lnSpc>
            </a:pPr>
            <a:r>
              <a:rPr lang="pl-PL"/>
              <a:t>6. Szukamy liniowej zależności między Y a X wyznaczając współczynniki </a:t>
            </a:r>
          </a:p>
          <a:p>
            <a:pPr>
              <a:lnSpc>
                <a:spcPct val="125000"/>
              </a:lnSpc>
            </a:pPr>
            <a:r>
              <a:rPr lang="pl-PL"/>
              <a:t>7. Szukamy kwadratowej zależności między Y a X wyznaczając współczynniki </a:t>
            </a:r>
          </a:p>
          <a:p>
            <a:pPr>
              <a:lnSpc>
                <a:spcPct val="125000"/>
              </a:lnSpc>
            </a:pPr>
            <a:r>
              <a:rPr lang="pl-PL"/>
              <a:t>8. Szukamy dowolnej zależności (inicjatywa własna – można się wykazać</a:t>
            </a:r>
          </a:p>
          <a:p>
            <a:pPr>
              <a:lnSpc>
                <a:spcPct val="125000"/>
              </a:lnSpc>
            </a:pPr>
            <a:r>
              <a:rPr lang="pl-PL"/>
              <a:t>9.Oceniamy jakość 3 modeli poprzez porównanie współczynników korelacji wielowymiarowej</a:t>
            </a:r>
          </a:p>
          <a:p>
            <a:endParaRPr lang="pl-PL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88913"/>
            <a:ext cx="7772400" cy="7493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pl-PL" smtClean="0">
                <a:effectLst/>
              </a:rPr>
              <a:t>Zadanie domowe c.d.</a:t>
            </a:r>
          </a:p>
        </p:txBody>
      </p:sp>
      <p:pic>
        <p:nvPicPr>
          <p:cNvPr id="132100" name="Picture 4" descr="                  N&#10;                 ∑  (y  - &amp;Zdot;y)(yˆ - &amp;Zdot;y)&#10;                 n=1  n       n&#10;R  = R(y ˆy) = &amp;boxdr;&amp;boxv;-------------------------&#10;              &amp;boxv;&amp;SmallCircle; N∑         2∑N         2&#10;                   (yn - &amp;Zdot;y)   (ˆyn - &amp;Zdot;y)&#10;                n=1        n=1&#10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7200" y="1444625"/>
            <a:ext cx="5689600" cy="1984375"/>
          </a:xfrm>
          <a:prstGeom prst="rect">
            <a:avLst/>
          </a:prstGeom>
          <a:noFill/>
        </p:spPr>
      </p:pic>
      <p:sp>
        <p:nvSpPr>
          <p:cNvPr id="132102" name="AutoShape 6" descr="       ∑N      ∑N&#10;y&amp;Zdot;=  1-   yn =     ˆyn&#10;     N n=1     n=1&#10;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pl-PL"/>
          </a:p>
        </p:txBody>
      </p:sp>
      <p:pic>
        <p:nvPicPr>
          <p:cNvPr id="132104" name="Picture 8" descr="       ∑N      ∑N&#10;y&amp;Zdot;=  1-   yn =     ˆyn&#10;     N n=1     n=1&#10;"/>
          <p:cNvPicPr>
            <a:picLocks noChangeAspect="1" noChangeArrowheads="1"/>
          </p:cNvPicPr>
          <p:nvPr/>
        </p:nvPicPr>
        <p:blipFill>
          <a:blip r:embed="rId3" cstate="print"/>
          <a:srcRect r="39017"/>
          <a:stretch>
            <a:fillRect/>
          </a:stretch>
        </p:blipFill>
        <p:spPr bwMode="auto">
          <a:xfrm>
            <a:off x="3276600" y="4581525"/>
            <a:ext cx="2305050" cy="1098550"/>
          </a:xfrm>
          <a:prstGeom prst="rect">
            <a:avLst/>
          </a:prstGeom>
          <a:noFill/>
        </p:spPr>
      </p:pic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166813" y="3808413"/>
            <a:ext cx="79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l-PL"/>
              <a:t>gdzie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99</Words>
  <Application>Microsoft Office PowerPoint</Application>
  <PresentationFormat>Pokaz na ekranie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Motyw pakietu Office</vt:lpstr>
      <vt:lpstr>Zadanie domowe</vt:lpstr>
      <vt:lpstr>Zadanie domowe c.d.</vt:lpstr>
      <vt:lpstr>Zadanie domowe c.d.</vt:lpstr>
      <vt:lpstr>Zadanie domowe c.d.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Zadanie domowe</dc:title>
  <dc:creator>JLew</dc:creator>
  <cp:lastModifiedBy>JLew</cp:lastModifiedBy>
  <cp:revision>1</cp:revision>
  <dcterms:created xsi:type="dcterms:W3CDTF">2012-12-19T15:06:02Z</dcterms:created>
  <dcterms:modified xsi:type="dcterms:W3CDTF">2012-12-19T15:08:01Z</dcterms:modified>
</cp:coreProperties>
</file>