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0" r:id="rId6"/>
    <p:sldId id="264" r:id="rId7"/>
    <p:sldId id="261" r:id="rId8"/>
    <p:sldId id="262" r:id="rId9"/>
    <p:sldId id="265" r:id="rId10"/>
    <p:sldId id="266" r:id="rId11"/>
    <p:sldId id="268" r:id="rId12"/>
    <p:sldId id="263" r:id="rId13"/>
    <p:sldId id="267" r:id="rId14"/>
    <p:sldId id="269" r:id="rId15"/>
    <p:sldId id="270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C2EC"/>
    <a:srgbClr val="28246C"/>
    <a:srgbClr val="655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9F620-478B-4C87-8DAE-4527FA142179}" v="552" dt="2023-04-04T03:43:13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82286" autoAdjust="0"/>
  </p:normalViewPr>
  <p:slideViewPr>
    <p:cSldViewPr snapToGrid="0">
      <p:cViewPr varScale="1">
        <p:scale>
          <a:sx n="70" d="100"/>
          <a:sy n="70" d="100"/>
        </p:scale>
        <p:origin x="13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ebastian Vallejo Triana" userId="89a432d9-d267-47f7-93e0-35eff4e73b5a" providerId="ADAL" clId="{5359F620-478B-4C87-8DAE-4527FA142179}"/>
    <pc:docChg chg="undo custSel addSld delSld modSld sldOrd">
      <pc:chgData name="Juan Sebastian Vallejo Triana" userId="89a432d9-d267-47f7-93e0-35eff4e73b5a" providerId="ADAL" clId="{5359F620-478B-4C87-8DAE-4527FA142179}" dt="2023-04-05T03:25:18.499" v="8707" actId="47"/>
      <pc:docMkLst>
        <pc:docMk/>
      </pc:docMkLst>
      <pc:sldChg chg="delSp modSp mod">
        <pc:chgData name="Juan Sebastian Vallejo Triana" userId="89a432d9-d267-47f7-93e0-35eff4e73b5a" providerId="ADAL" clId="{5359F620-478B-4C87-8DAE-4527FA142179}" dt="2023-03-26T22:49:07.467" v="1105" actId="1076"/>
        <pc:sldMkLst>
          <pc:docMk/>
          <pc:sldMk cId="1874058738" sldId="256"/>
        </pc:sldMkLst>
        <pc:spChg chg="mod">
          <ac:chgData name="Juan Sebastian Vallejo Triana" userId="89a432d9-d267-47f7-93e0-35eff4e73b5a" providerId="ADAL" clId="{5359F620-478B-4C87-8DAE-4527FA142179}" dt="2023-03-26T22:49:03.677" v="1104" actId="1076"/>
          <ac:spMkLst>
            <pc:docMk/>
            <pc:sldMk cId="1874058738" sldId="256"/>
            <ac:spMk id="2" creationId="{8AC5EE65-28EC-B822-B75A-8EFD4722ABFB}"/>
          </ac:spMkLst>
        </pc:spChg>
        <pc:picChg chg="mod ord">
          <ac:chgData name="Juan Sebastian Vallejo Triana" userId="89a432d9-d267-47f7-93e0-35eff4e73b5a" providerId="ADAL" clId="{5359F620-478B-4C87-8DAE-4527FA142179}" dt="2023-03-26T22:49:07.467" v="1105" actId="1076"/>
          <ac:picMkLst>
            <pc:docMk/>
            <pc:sldMk cId="1874058738" sldId="256"/>
            <ac:picMk id="5" creationId="{7F32B948-8259-4693-A42E-50BFAF7C586A}"/>
          </ac:picMkLst>
        </pc:picChg>
        <pc:cxnChg chg="del mod">
          <ac:chgData name="Juan Sebastian Vallejo Triana" userId="89a432d9-d267-47f7-93e0-35eff4e73b5a" providerId="ADAL" clId="{5359F620-478B-4C87-8DAE-4527FA142179}" dt="2023-03-26T19:31:43.613" v="4" actId="478"/>
          <ac:cxnSpMkLst>
            <pc:docMk/>
            <pc:sldMk cId="1874058738" sldId="256"/>
            <ac:cxnSpMk id="7" creationId="{1F5E7A9A-49D8-978F-FCD4-C988D08AE29C}"/>
          </ac:cxnSpMkLst>
        </pc:cxnChg>
      </pc:sldChg>
      <pc:sldChg chg="addSp delSp modSp add mod ord">
        <pc:chgData name="Juan Sebastian Vallejo Triana" userId="89a432d9-d267-47f7-93e0-35eff4e73b5a" providerId="ADAL" clId="{5359F620-478B-4C87-8DAE-4527FA142179}" dt="2023-03-26T21:41:43.962" v="269" actId="20577"/>
        <pc:sldMkLst>
          <pc:docMk/>
          <pc:sldMk cId="2058652273" sldId="257"/>
        </pc:sldMkLst>
        <pc:spChg chg="mod">
          <ac:chgData name="Juan Sebastian Vallejo Triana" userId="89a432d9-d267-47f7-93e0-35eff4e73b5a" providerId="ADAL" clId="{5359F620-478B-4C87-8DAE-4527FA142179}" dt="2023-03-26T20:00:03.022" v="189" actId="403"/>
          <ac:spMkLst>
            <pc:docMk/>
            <pc:sldMk cId="2058652273" sldId="257"/>
            <ac:spMk id="2" creationId="{8AC5EE65-28EC-B822-B75A-8EFD4722ABFB}"/>
          </ac:spMkLst>
        </pc:spChg>
        <pc:spChg chg="add mod">
          <ac:chgData name="Juan Sebastian Vallejo Triana" userId="89a432d9-d267-47f7-93e0-35eff4e73b5a" providerId="ADAL" clId="{5359F620-478B-4C87-8DAE-4527FA142179}" dt="2023-03-26T21:41:43.962" v="269" actId="20577"/>
          <ac:spMkLst>
            <pc:docMk/>
            <pc:sldMk cId="2058652273" sldId="257"/>
            <ac:spMk id="3" creationId="{CB0F4EF8-1E44-B11D-C0B5-8B2DFB9936F2}"/>
          </ac:spMkLst>
        </pc:spChg>
        <pc:spChg chg="add del mod ord">
          <ac:chgData name="Juan Sebastian Vallejo Triana" userId="89a432d9-d267-47f7-93e0-35eff4e73b5a" providerId="ADAL" clId="{5359F620-478B-4C87-8DAE-4527FA142179}" dt="2023-03-26T20:06:31.746" v="235" actId="478"/>
          <ac:spMkLst>
            <pc:docMk/>
            <pc:sldMk cId="2058652273" sldId="257"/>
            <ac:spMk id="4" creationId="{FEA2A72C-1517-8D8B-0CB9-2FBEE4EBB02C}"/>
          </ac:spMkLst>
        </pc:spChg>
        <pc:picChg chg="mod">
          <ac:chgData name="Juan Sebastian Vallejo Triana" userId="89a432d9-d267-47f7-93e0-35eff4e73b5a" providerId="ADAL" clId="{5359F620-478B-4C87-8DAE-4527FA142179}" dt="2023-03-26T19:50:52.522" v="37" actId="1076"/>
          <ac:picMkLst>
            <pc:docMk/>
            <pc:sldMk cId="2058652273" sldId="257"/>
            <ac:picMk id="5" creationId="{7F32B948-8259-4693-A42E-50BFAF7C586A}"/>
          </ac:picMkLst>
        </pc:picChg>
      </pc:sldChg>
      <pc:sldChg chg="addSp delSp modSp add mod">
        <pc:chgData name="Juan Sebastian Vallejo Triana" userId="89a432d9-d267-47f7-93e0-35eff4e73b5a" providerId="ADAL" clId="{5359F620-478B-4C87-8DAE-4527FA142179}" dt="2023-03-28T15:24:16.106" v="1905" actId="1076"/>
        <pc:sldMkLst>
          <pc:docMk/>
          <pc:sldMk cId="1383273977" sldId="258"/>
        </pc:sldMkLst>
        <pc:spChg chg="mod">
          <ac:chgData name="Juan Sebastian Vallejo Triana" userId="89a432d9-d267-47f7-93e0-35eff4e73b5a" providerId="ADAL" clId="{5359F620-478B-4C87-8DAE-4527FA142179}" dt="2023-03-26T21:42:22.238" v="316" actId="14100"/>
          <ac:spMkLst>
            <pc:docMk/>
            <pc:sldMk cId="1383273977" sldId="258"/>
            <ac:spMk id="2" creationId="{8AC5EE65-28EC-B822-B75A-8EFD4722ABFB}"/>
          </ac:spMkLst>
        </pc:spChg>
        <pc:spChg chg="add del mod">
          <ac:chgData name="Juan Sebastian Vallejo Triana" userId="89a432d9-d267-47f7-93e0-35eff4e73b5a" providerId="ADAL" clId="{5359F620-478B-4C87-8DAE-4527FA142179}" dt="2023-03-28T15:22:15.468" v="1858" actId="478"/>
          <ac:spMkLst>
            <pc:docMk/>
            <pc:sldMk cId="1383273977" sldId="258"/>
            <ac:spMk id="3" creationId="{6406322E-412D-01AF-3D0A-87DCCA8EF309}"/>
          </ac:spMkLst>
        </pc:spChg>
        <pc:spChg chg="add mod">
          <ac:chgData name="Juan Sebastian Vallejo Triana" userId="89a432d9-d267-47f7-93e0-35eff4e73b5a" providerId="ADAL" clId="{5359F620-478B-4C87-8DAE-4527FA142179}" dt="2023-03-28T15:24:16.106" v="1905" actId="1076"/>
          <ac:spMkLst>
            <pc:docMk/>
            <pc:sldMk cId="1383273977" sldId="258"/>
            <ac:spMk id="4" creationId="{8D8083F7-A988-04AC-239A-3A3265249E94}"/>
          </ac:spMkLst>
        </pc:spChg>
      </pc:sldChg>
      <pc:sldChg chg="modSp add mod">
        <pc:chgData name="Juan Sebastian Vallejo Triana" userId="89a432d9-d267-47f7-93e0-35eff4e73b5a" providerId="ADAL" clId="{5359F620-478B-4C87-8DAE-4527FA142179}" dt="2023-03-26T21:41:54.955" v="288" actId="20577"/>
        <pc:sldMkLst>
          <pc:docMk/>
          <pc:sldMk cId="3384184893" sldId="259"/>
        </pc:sldMkLst>
        <pc:spChg chg="mod">
          <ac:chgData name="Juan Sebastian Vallejo Triana" userId="89a432d9-d267-47f7-93e0-35eff4e73b5a" providerId="ADAL" clId="{5359F620-478B-4C87-8DAE-4527FA142179}" dt="2023-03-26T21:41:54.955" v="288" actId="20577"/>
          <ac:spMkLst>
            <pc:docMk/>
            <pc:sldMk cId="3384184893" sldId="259"/>
            <ac:spMk id="3" creationId="{CB0F4EF8-1E44-B11D-C0B5-8B2DFB9936F2}"/>
          </ac:spMkLst>
        </pc:spChg>
      </pc:sldChg>
      <pc:sldChg chg="new del">
        <pc:chgData name="Juan Sebastian Vallejo Triana" userId="89a432d9-d267-47f7-93e0-35eff4e73b5a" providerId="ADAL" clId="{5359F620-478B-4C87-8DAE-4527FA142179}" dt="2023-03-26T20:05:50.271" v="225" actId="47"/>
        <pc:sldMkLst>
          <pc:docMk/>
          <pc:sldMk cId="1035531772" sldId="260"/>
        </pc:sldMkLst>
      </pc:sldChg>
      <pc:sldChg chg="modSp add mod">
        <pc:chgData name="Juan Sebastian Vallejo Triana" userId="89a432d9-d267-47f7-93e0-35eff4e73b5a" providerId="ADAL" clId="{5359F620-478B-4C87-8DAE-4527FA142179}" dt="2023-03-28T15:24:12.431" v="1904" actId="1076"/>
        <pc:sldMkLst>
          <pc:docMk/>
          <pc:sldMk cId="2953382068" sldId="260"/>
        </pc:sldMkLst>
        <pc:spChg chg="mod">
          <ac:chgData name="Juan Sebastian Vallejo Triana" userId="89a432d9-d267-47f7-93e0-35eff4e73b5a" providerId="ADAL" clId="{5359F620-478B-4C87-8DAE-4527FA142179}" dt="2023-03-28T15:15:49.655" v="1721" actId="20577"/>
          <ac:spMkLst>
            <pc:docMk/>
            <pc:sldMk cId="2953382068" sldId="260"/>
            <ac:spMk id="2" creationId="{8AC5EE65-28EC-B822-B75A-8EFD4722ABFB}"/>
          </ac:spMkLst>
        </pc:spChg>
        <pc:spChg chg="mod">
          <ac:chgData name="Juan Sebastian Vallejo Triana" userId="89a432d9-d267-47f7-93e0-35eff4e73b5a" providerId="ADAL" clId="{5359F620-478B-4C87-8DAE-4527FA142179}" dt="2023-03-28T15:24:12.431" v="1904" actId="1076"/>
          <ac:spMkLst>
            <pc:docMk/>
            <pc:sldMk cId="2953382068" sldId="260"/>
            <ac:spMk id="4" creationId="{8D8083F7-A988-04AC-239A-3A3265249E94}"/>
          </ac:spMkLst>
        </pc:spChg>
      </pc:sldChg>
      <pc:sldChg chg="modSp add mod modNotesTx">
        <pc:chgData name="Juan Sebastian Vallejo Triana" userId="89a432d9-d267-47f7-93e0-35eff4e73b5a" providerId="ADAL" clId="{5359F620-478B-4C87-8DAE-4527FA142179}" dt="2023-03-29T14:53:27.151" v="6822" actId="20577"/>
        <pc:sldMkLst>
          <pc:docMk/>
          <pc:sldMk cId="2024484732" sldId="261"/>
        </pc:sldMkLst>
        <pc:spChg chg="mod">
          <ac:chgData name="Juan Sebastian Vallejo Triana" userId="89a432d9-d267-47f7-93e0-35eff4e73b5a" providerId="ADAL" clId="{5359F620-478B-4C87-8DAE-4527FA142179}" dt="2023-03-26T23:14:45.438" v="1642" actId="20577"/>
          <ac:spMkLst>
            <pc:docMk/>
            <pc:sldMk cId="2024484732" sldId="261"/>
            <ac:spMk id="2" creationId="{8AC5EE65-28EC-B822-B75A-8EFD4722ABFB}"/>
          </ac:spMkLst>
        </pc:spChg>
        <pc:spChg chg="mod">
          <ac:chgData name="Juan Sebastian Vallejo Triana" userId="89a432d9-d267-47f7-93e0-35eff4e73b5a" providerId="ADAL" clId="{5359F620-478B-4C87-8DAE-4527FA142179}" dt="2023-03-28T15:26:15.304" v="2066" actId="20577"/>
          <ac:spMkLst>
            <pc:docMk/>
            <pc:sldMk cId="2024484732" sldId="261"/>
            <ac:spMk id="4" creationId="{8D8083F7-A988-04AC-239A-3A3265249E94}"/>
          </ac:spMkLst>
        </pc:spChg>
      </pc:sldChg>
      <pc:sldChg chg="addSp delSp modSp add mod">
        <pc:chgData name="Juan Sebastian Vallejo Triana" userId="89a432d9-d267-47f7-93e0-35eff4e73b5a" providerId="ADAL" clId="{5359F620-478B-4C87-8DAE-4527FA142179}" dt="2023-03-28T15:17:34.532" v="1855" actId="20577"/>
        <pc:sldMkLst>
          <pc:docMk/>
          <pc:sldMk cId="1630383842" sldId="262"/>
        </pc:sldMkLst>
        <pc:spChg chg="mod">
          <ac:chgData name="Juan Sebastian Vallejo Triana" userId="89a432d9-d267-47f7-93e0-35eff4e73b5a" providerId="ADAL" clId="{5359F620-478B-4C87-8DAE-4527FA142179}" dt="2023-03-28T15:17:34.532" v="1855" actId="20577"/>
          <ac:spMkLst>
            <pc:docMk/>
            <pc:sldMk cId="1630383842" sldId="262"/>
            <ac:spMk id="2" creationId="{8AC5EE65-28EC-B822-B75A-8EFD4722ABFB}"/>
          </ac:spMkLst>
        </pc:spChg>
        <pc:spChg chg="del mod">
          <ac:chgData name="Juan Sebastian Vallejo Triana" userId="89a432d9-d267-47f7-93e0-35eff4e73b5a" providerId="ADAL" clId="{5359F620-478B-4C87-8DAE-4527FA142179}" dt="2023-03-26T23:58:30.178" v="1692" actId="478"/>
          <ac:spMkLst>
            <pc:docMk/>
            <pc:sldMk cId="1630383842" sldId="262"/>
            <ac:spMk id="4" creationId="{8D8083F7-A988-04AC-239A-3A3265249E94}"/>
          </ac:spMkLst>
        </pc:spChg>
        <pc:picChg chg="add del mod">
          <ac:chgData name="Juan Sebastian Vallejo Triana" userId="89a432d9-d267-47f7-93e0-35eff4e73b5a" providerId="ADAL" clId="{5359F620-478B-4C87-8DAE-4527FA142179}" dt="2023-03-28T15:15:09.295" v="1701" actId="478"/>
          <ac:picMkLst>
            <pc:docMk/>
            <pc:sldMk cId="1630383842" sldId="262"/>
            <ac:picMk id="7" creationId="{2B634CF9-6B88-C2D0-A3B3-E38D31328F3E}"/>
          </ac:picMkLst>
        </pc:picChg>
        <pc:picChg chg="add mod">
          <ac:chgData name="Juan Sebastian Vallejo Triana" userId="89a432d9-d267-47f7-93e0-35eff4e73b5a" providerId="ADAL" clId="{5359F620-478B-4C87-8DAE-4527FA142179}" dt="2023-03-28T15:15:27.489" v="1708" actId="1076"/>
          <ac:picMkLst>
            <pc:docMk/>
            <pc:sldMk cId="1630383842" sldId="262"/>
            <ac:picMk id="9" creationId="{3816D8D6-BA01-A47D-21BE-CC38C8BC38A5}"/>
          </ac:picMkLst>
        </pc:picChg>
      </pc:sldChg>
      <pc:sldChg chg="addSp delSp modSp add mod modNotesTx">
        <pc:chgData name="Juan Sebastian Vallejo Triana" userId="89a432d9-d267-47f7-93e0-35eff4e73b5a" providerId="ADAL" clId="{5359F620-478B-4C87-8DAE-4527FA142179}" dt="2023-03-29T04:45:54.861" v="3886" actId="20577"/>
        <pc:sldMkLst>
          <pc:docMk/>
          <pc:sldMk cId="6613116" sldId="263"/>
        </pc:sldMkLst>
        <pc:spChg chg="mod">
          <ac:chgData name="Juan Sebastian Vallejo Triana" userId="89a432d9-d267-47f7-93e0-35eff4e73b5a" providerId="ADAL" clId="{5359F620-478B-4C87-8DAE-4527FA142179}" dt="2023-03-29T04:16:47.554" v="2448" actId="14100"/>
          <ac:spMkLst>
            <pc:docMk/>
            <pc:sldMk cId="6613116" sldId="263"/>
            <ac:spMk id="2" creationId="{8AC5EE65-28EC-B822-B75A-8EFD4722ABFB}"/>
          </ac:spMkLst>
        </pc:spChg>
        <pc:spChg chg="add mod">
          <ac:chgData name="Juan Sebastian Vallejo Triana" userId="89a432d9-d267-47f7-93e0-35eff4e73b5a" providerId="ADAL" clId="{5359F620-478B-4C87-8DAE-4527FA142179}" dt="2023-03-29T04:44:23.754" v="3657" actId="20577"/>
          <ac:spMkLst>
            <pc:docMk/>
            <pc:sldMk cId="6613116" sldId="263"/>
            <ac:spMk id="4" creationId="{731E604D-2ABF-A4DB-BD46-62C89B12A5A6}"/>
          </ac:spMkLst>
        </pc:spChg>
        <pc:picChg chg="del">
          <ac:chgData name="Juan Sebastian Vallejo Triana" userId="89a432d9-d267-47f7-93e0-35eff4e73b5a" providerId="ADAL" clId="{5359F620-478B-4C87-8DAE-4527FA142179}" dt="2023-03-28T15:27:02.008" v="2085" actId="478"/>
          <ac:picMkLst>
            <pc:docMk/>
            <pc:sldMk cId="6613116" sldId="263"/>
            <ac:picMk id="9" creationId="{3816D8D6-BA01-A47D-21BE-CC38C8BC38A5}"/>
          </ac:picMkLst>
        </pc:picChg>
      </pc:sldChg>
      <pc:sldChg chg="modSp add mod">
        <pc:chgData name="Juan Sebastian Vallejo Triana" userId="89a432d9-d267-47f7-93e0-35eff4e73b5a" providerId="ADAL" clId="{5359F620-478B-4C87-8DAE-4527FA142179}" dt="2023-03-29T02:22:18.146" v="2088" actId="108"/>
        <pc:sldMkLst>
          <pc:docMk/>
          <pc:sldMk cId="3712653267" sldId="264"/>
        </pc:sldMkLst>
        <pc:spChg chg="mod">
          <ac:chgData name="Juan Sebastian Vallejo Triana" userId="89a432d9-d267-47f7-93e0-35eff4e73b5a" providerId="ADAL" clId="{5359F620-478B-4C87-8DAE-4527FA142179}" dt="2023-03-29T02:22:18.146" v="2088" actId="108"/>
          <ac:spMkLst>
            <pc:docMk/>
            <pc:sldMk cId="3712653267" sldId="264"/>
            <ac:spMk id="3" creationId="{CB0F4EF8-1E44-B11D-C0B5-8B2DFB9936F2}"/>
          </ac:spMkLst>
        </pc:spChg>
      </pc:sldChg>
      <pc:sldChg chg="modSp add mod">
        <pc:chgData name="Juan Sebastian Vallejo Triana" userId="89a432d9-d267-47f7-93e0-35eff4e73b5a" providerId="ADAL" clId="{5359F620-478B-4C87-8DAE-4527FA142179}" dt="2023-03-29T02:22:41.716" v="2092" actId="108"/>
        <pc:sldMkLst>
          <pc:docMk/>
          <pc:sldMk cId="1054666630" sldId="265"/>
        </pc:sldMkLst>
        <pc:spChg chg="mod">
          <ac:chgData name="Juan Sebastian Vallejo Triana" userId="89a432d9-d267-47f7-93e0-35eff4e73b5a" providerId="ADAL" clId="{5359F620-478B-4C87-8DAE-4527FA142179}" dt="2023-03-29T02:22:41.716" v="2092" actId="108"/>
          <ac:spMkLst>
            <pc:docMk/>
            <pc:sldMk cId="1054666630" sldId="265"/>
            <ac:spMk id="3" creationId="{CB0F4EF8-1E44-B11D-C0B5-8B2DFB9936F2}"/>
          </ac:spMkLst>
        </pc:spChg>
      </pc:sldChg>
      <pc:sldChg chg="addSp delSp modSp add mod ord">
        <pc:chgData name="Juan Sebastian Vallejo Triana" userId="89a432d9-d267-47f7-93e0-35eff4e73b5a" providerId="ADAL" clId="{5359F620-478B-4C87-8DAE-4527FA142179}" dt="2023-03-29T04:23:28.354" v="2974"/>
        <pc:sldMkLst>
          <pc:docMk/>
          <pc:sldMk cId="1630611707" sldId="266"/>
        </pc:sldMkLst>
        <pc:spChg chg="mod">
          <ac:chgData name="Juan Sebastian Vallejo Triana" userId="89a432d9-d267-47f7-93e0-35eff4e73b5a" providerId="ADAL" clId="{5359F620-478B-4C87-8DAE-4527FA142179}" dt="2023-03-29T03:54:04.029" v="2124" actId="20577"/>
          <ac:spMkLst>
            <pc:docMk/>
            <pc:sldMk cId="1630611707" sldId="266"/>
            <ac:spMk id="2" creationId="{8AC5EE65-28EC-B822-B75A-8EFD4722ABFB}"/>
          </ac:spMkLst>
        </pc:spChg>
        <pc:spChg chg="add mod">
          <ac:chgData name="Juan Sebastian Vallejo Triana" userId="89a432d9-d267-47f7-93e0-35eff4e73b5a" providerId="ADAL" clId="{5359F620-478B-4C87-8DAE-4527FA142179}" dt="2023-03-29T04:16:26.032" v="2426" actId="1076"/>
          <ac:spMkLst>
            <pc:docMk/>
            <pc:sldMk cId="1630611707" sldId="266"/>
            <ac:spMk id="4" creationId="{D4BA5B67-D934-46E8-EB98-1F0B5B47C2E4}"/>
          </ac:spMkLst>
        </pc:spChg>
        <pc:spChg chg="add del mod">
          <ac:chgData name="Juan Sebastian Vallejo Triana" userId="89a432d9-d267-47f7-93e0-35eff4e73b5a" providerId="ADAL" clId="{5359F620-478B-4C87-8DAE-4527FA142179}" dt="2023-03-29T04:23:28.354" v="2974"/>
          <ac:spMkLst>
            <pc:docMk/>
            <pc:sldMk cId="1630611707" sldId="266"/>
            <ac:spMk id="6" creationId="{A5167F4B-7617-8ED5-2C08-E47926F6464C}"/>
          </ac:spMkLst>
        </pc:spChg>
      </pc:sldChg>
      <pc:sldChg chg="addSp delSp modSp add mod modNotesTx">
        <pc:chgData name="Juan Sebastian Vallejo Triana" userId="89a432d9-d267-47f7-93e0-35eff4e73b5a" providerId="ADAL" clId="{5359F620-478B-4C87-8DAE-4527FA142179}" dt="2023-04-04T02:24:42.018" v="6826" actId="20577"/>
        <pc:sldMkLst>
          <pc:docMk/>
          <pc:sldMk cId="3845851401" sldId="267"/>
        </pc:sldMkLst>
        <pc:spChg chg="mod">
          <ac:chgData name="Juan Sebastian Vallejo Triana" userId="89a432d9-d267-47f7-93e0-35eff4e73b5a" providerId="ADAL" clId="{5359F620-478B-4C87-8DAE-4527FA142179}" dt="2023-03-29T04:46:21.726" v="3920" actId="14100"/>
          <ac:spMkLst>
            <pc:docMk/>
            <pc:sldMk cId="3845851401" sldId="267"/>
            <ac:spMk id="2" creationId="{8AC5EE65-28EC-B822-B75A-8EFD4722ABFB}"/>
          </ac:spMkLst>
        </pc:spChg>
        <pc:spChg chg="mod">
          <ac:chgData name="Juan Sebastian Vallejo Triana" userId="89a432d9-d267-47f7-93e0-35eff4e73b5a" providerId="ADAL" clId="{5359F620-478B-4C87-8DAE-4527FA142179}" dt="2023-03-29T04:55:04.988" v="4148" actId="1076"/>
          <ac:spMkLst>
            <pc:docMk/>
            <pc:sldMk cId="3845851401" sldId="267"/>
            <ac:spMk id="3" creationId="{6406322E-412D-01AF-3D0A-87DCCA8EF309}"/>
          </ac:spMkLst>
        </pc:spChg>
        <pc:spChg chg="add mod">
          <ac:chgData name="Juan Sebastian Vallejo Triana" userId="89a432d9-d267-47f7-93e0-35eff4e73b5a" providerId="ADAL" clId="{5359F620-478B-4C87-8DAE-4527FA142179}" dt="2023-04-04T02:24:42.018" v="6826" actId="20577"/>
          <ac:spMkLst>
            <pc:docMk/>
            <pc:sldMk cId="3845851401" sldId="267"/>
            <ac:spMk id="4" creationId="{53E9528D-396B-4300-0574-914EEE362D46}"/>
          </ac:spMkLst>
        </pc:spChg>
        <pc:spChg chg="add mod">
          <ac:chgData name="Juan Sebastian Vallejo Triana" userId="89a432d9-d267-47f7-93e0-35eff4e73b5a" providerId="ADAL" clId="{5359F620-478B-4C87-8DAE-4527FA142179}" dt="2023-03-29T04:54:01.088" v="4109" actId="1036"/>
          <ac:spMkLst>
            <pc:docMk/>
            <pc:sldMk cId="3845851401" sldId="267"/>
            <ac:spMk id="8" creationId="{E7638968-01DC-AD20-873C-85E3198AAC45}"/>
          </ac:spMkLst>
        </pc:spChg>
        <pc:spChg chg="add mod">
          <ac:chgData name="Juan Sebastian Vallejo Triana" userId="89a432d9-d267-47f7-93e0-35eff4e73b5a" providerId="ADAL" clId="{5359F620-478B-4C87-8DAE-4527FA142179}" dt="2023-03-29T04:54:09.291" v="4124" actId="1038"/>
          <ac:spMkLst>
            <pc:docMk/>
            <pc:sldMk cId="3845851401" sldId="267"/>
            <ac:spMk id="9" creationId="{2BB75FD8-40CA-41C1-1FB1-5982EAA67A8F}"/>
          </ac:spMkLst>
        </pc:spChg>
        <pc:spChg chg="add mod">
          <ac:chgData name="Juan Sebastian Vallejo Triana" userId="89a432d9-d267-47f7-93e0-35eff4e73b5a" providerId="ADAL" clId="{5359F620-478B-4C87-8DAE-4527FA142179}" dt="2023-03-29T04:54:09.291" v="4124" actId="1038"/>
          <ac:spMkLst>
            <pc:docMk/>
            <pc:sldMk cId="3845851401" sldId="267"/>
            <ac:spMk id="10" creationId="{B70A3BE5-EFA8-BE92-7BAB-323BE6DEF741}"/>
          </ac:spMkLst>
        </pc:spChg>
        <pc:spChg chg="add mod">
          <ac:chgData name="Juan Sebastian Vallejo Triana" userId="89a432d9-d267-47f7-93e0-35eff4e73b5a" providerId="ADAL" clId="{5359F620-478B-4C87-8DAE-4527FA142179}" dt="2023-03-29T04:54:01.088" v="4109" actId="1036"/>
          <ac:spMkLst>
            <pc:docMk/>
            <pc:sldMk cId="3845851401" sldId="267"/>
            <ac:spMk id="11" creationId="{CD2EFD53-C831-4749-9D15-F59ADEEECC64}"/>
          </ac:spMkLst>
        </pc:spChg>
        <pc:spChg chg="add mod">
          <ac:chgData name="Juan Sebastian Vallejo Triana" userId="89a432d9-d267-47f7-93e0-35eff4e73b5a" providerId="ADAL" clId="{5359F620-478B-4C87-8DAE-4527FA142179}" dt="2023-03-29T04:52:08.198" v="4068" actId="1076"/>
          <ac:spMkLst>
            <pc:docMk/>
            <pc:sldMk cId="3845851401" sldId="267"/>
            <ac:spMk id="12" creationId="{60A9FFBA-98E4-75B0-17F3-66AB6950FE8C}"/>
          </ac:spMkLst>
        </pc:spChg>
        <pc:spChg chg="add mod">
          <ac:chgData name="Juan Sebastian Vallejo Triana" userId="89a432d9-d267-47f7-93e0-35eff4e73b5a" providerId="ADAL" clId="{5359F620-478B-4C87-8DAE-4527FA142179}" dt="2023-03-29T04:53:41.498" v="4100" actId="1076"/>
          <ac:spMkLst>
            <pc:docMk/>
            <pc:sldMk cId="3845851401" sldId="267"/>
            <ac:spMk id="13" creationId="{97B0BAE8-AA51-83A7-E6B5-8EDB9E027E64}"/>
          </ac:spMkLst>
        </pc:spChg>
        <pc:spChg chg="add mod">
          <ac:chgData name="Juan Sebastian Vallejo Triana" userId="89a432d9-d267-47f7-93e0-35eff4e73b5a" providerId="ADAL" clId="{5359F620-478B-4C87-8DAE-4527FA142179}" dt="2023-03-29T04:52:04.105" v="4067" actId="1076"/>
          <ac:spMkLst>
            <pc:docMk/>
            <pc:sldMk cId="3845851401" sldId="267"/>
            <ac:spMk id="14" creationId="{5A64A51D-E779-C154-52C3-F7C1EE15CB53}"/>
          </ac:spMkLst>
        </pc:spChg>
        <pc:spChg chg="add mod">
          <ac:chgData name="Juan Sebastian Vallejo Triana" userId="89a432d9-d267-47f7-93e0-35eff4e73b5a" providerId="ADAL" clId="{5359F620-478B-4C87-8DAE-4527FA142179}" dt="2023-03-29T04:52:13.860" v="4069" actId="1076"/>
          <ac:spMkLst>
            <pc:docMk/>
            <pc:sldMk cId="3845851401" sldId="267"/>
            <ac:spMk id="15" creationId="{070F7CFA-8B99-CABF-A1DB-AACD5E6745EA}"/>
          </ac:spMkLst>
        </pc:spChg>
        <pc:spChg chg="add mod">
          <ac:chgData name="Juan Sebastian Vallejo Triana" userId="89a432d9-d267-47f7-93e0-35eff4e73b5a" providerId="ADAL" clId="{5359F620-478B-4C87-8DAE-4527FA142179}" dt="2023-03-29T04:53:48.461" v="4102" actId="1076"/>
          <ac:spMkLst>
            <pc:docMk/>
            <pc:sldMk cId="3845851401" sldId="267"/>
            <ac:spMk id="16" creationId="{803F05CA-9808-BD90-8DF7-0BEFDB0B59F1}"/>
          </ac:spMkLst>
        </pc:spChg>
        <pc:spChg chg="add mod">
          <ac:chgData name="Juan Sebastian Vallejo Triana" userId="89a432d9-d267-47f7-93e0-35eff4e73b5a" providerId="ADAL" clId="{5359F620-478B-4C87-8DAE-4527FA142179}" dt="2023-03-29T04:54:01.088" v="4109" actId="1036"/>
          <ac:spMkLst>
            <pc:docMk/>
            <pc:sldMk cId="3845851401" sldId="267"/>
            <ac:spMk id="17" creationId="{73EAC16D-536A-0F3E-011E-22A488B5C1A4}"/>
          </ac:spMkLst>
        </pc:spChg>
        <pc:spChg chg="add mod">
          <ac:chgData name="Juan Sebastian Vallejo Triana" userId="89a432d9-d267-47f7-93e0-35eff4e73b5a" providerId="ADAL" clId="{5359F620-478B-4C87-8DAE-4527FA142179}" dt="2023-03-29T04:54:09.291" v="4124" actId="1038"/>
          <ac:spMkLst>
            <pc:docMk/>
            <pc:sldMk cId="3845851401" sldId="267"/>
            <ac:spMk id="18" creationId="{3FE0AA9C-666C-4773-A51A-FA1435B80B31}"/>
          </ac:spMkLst>
        </pc:spChg>
        <pc:spChg chg="add del mod">
          <ac:chgData name="Juan Sebastian Vallejo Triana" userId="89a432d9-d267-47f7-93e0-35eff4e73b5a" providerId="ADAL" clId="{5359F620-478B-4C87-8DAE-4527FA142179}" dt="2023-03-29T04:48:41.179" v="3923" actId="478"/>
          <ac:spMkLst>
            <pc:docMk/>
            <pc:sldMk cId="3845851401" sldId="267"/>
            <ac:spMk id="19" creationId="{5DE6FB2A-9A11-9028-C463-99D2F9302A57}"/>
          </ac:spMkLst>
        </pc:spChg>
        <pc:cxnChg chg="add mod">
          <ac:chgData name="Juan Sebastian Vallejo Triana" userId="89a432d9-d267-47f7-93e0-35eff4e73b5a" providerId="ADAL" clId="{5359F620-478B-4C87-8DAE-4527FA142179}" dt="2023-03-29T04:54:32.443" v="4139" actId="1035"/>
          <ac:cxnSpMkLst>
            <pc:docMk/>
            <pc:sldMk cId="3845851401" sldId="267"/>
            <ac:cxnSpMk id="6" creationId="{473D9B79-F98C-B11E-9927-0A7E02737D58}"/>
          </ac:cxnSpMkLst>
        </pc:cxnChg>
        <pc:cxnChg chg="add mod">
          <ac:chgData name="Juan Sebastian Vallejo Triana" userId="89a432d9-d267-47f7-93e0-35eff4e73b5a" providerId="ADAL" clId="{5359F620-478B-4C87-8DAE-4527FA142179}" dt="2023-03-29T04:54:25.042" v="4126" actId="14100"/>
          <ac:cxnSpMkLst>
            <pc:docMk/>
            <pc:sldMk cId="3845851401" sldId="267"/>
            <ac:cxnSpMk id="7" creationId="{F50BAF0E-47B7-1FB3-A3F9-158AA273D18B}"/>
          </ac:cxnSpMkLst>
        </pc:cxnChg>
      </pc:sldChg>
      <pc:sldChg chg="addSp delSp modSp add mod modNotesTx">
        <pc:chgData name="Juan Sebastian Vallejo Triana" userId="89a432d9-d267-47f7-93e0-35eff4e73b5a" providerId="ADAL" clId="{5359F620-478B-4C87-8DAE-4527FA142179}" dt="2023-04-04T03:09:16.588" v="7257" actId="1076"/>
        <pc:sldMkLst>
          <pc:docMk/>
          <pc:sldMk cId="890692068" sldId="268"/>
        </pc:sldMkLst>
        <pc:spChg chg="mod">
          <ac:chgData name="Juan Sebastian Vallejo Triana" userId="89a432d9-d267-47f7-93e0-35eff4e73b5a" providerId="ADAL" clId="{5359F620-478B-4C87-8DAE-4527FA142179}" dt="2023-03-29T04:23:40.912" v="2995" actId="20577"/>
          <ac:spMkLst>
            <pc:docMk/>
            <pc:sldMk cId="890692068" sldId="268"/>
            <ac:spMk id="2" creationId="{8AC5EE65-28EC-B822-B75A-8EFD4722ABFB}"/>
          </ac:spMkLst>
        </pc:spChg>
        <pc:spChg chg="del">
          <ac:chgData name="Juan Sebastian Vallejo Triana" userId="89a432d9-d267-47f7-93e0-35eff4e73b5a" providerId="ADAL" clId="{5359F620-478B-4C87-8DAE-4527FA142179}" dt="2023-03-29T04:23:43.800" v="2996" actId="478"/>
          <ac:spMkLst>
            <pc:docMk/>
            <pc:sldMk cId="890692068" sldId="268"/>
            <ac:spMk id="4" creationId="{D4BA5B67-D934-46E8-EB98-1F0B5B47C2E4}"/>
          </ac:spMkLst>
        </pc:spChg>
        <pc:spChg chg="add mod">
          <ac:chgData name="Juan Sebastian Vallejo Triana" userId="89a432d9-d267-47f7-93e0-35eff4e73b5a" providerId="ADAL" clId="{5359F620-478B-4C87-8DAE-4527FA142179}" dt="2023-04-04T03:09:16.588" v="7257" actId="1076"/>
          <ac:spMkLst>
            <pc:docMk/>
            <pc:sldMk cId="890692068" sldId="268"/>
            <ac:spMk id="6" creationId="{CF5DDE3A-910E-59FC-50A9-070550123E43}"/>
          </ac:spMkLst>
        </pc:spChg>
      </pc:sldChg>
      <pc:sldChg chg="addSp delSp modSp add mod ord">
        <pc:chgData name="Juan Sebastian Vallejo Triana" userId="89a432d9-d267-47f7-93e0-35eff4e73b5a" providerId="ADAL" clId="{5359F620-478B-4C87-8DAE-4527FA142179}" dt="2023-04-04T02:32:50.324" v="7074" actId="1076"/>
        <pc:sldMkLst>
          <pc:docMk/>
          <pc:sldMk cId="2048382613" sldId="269"/>
        </pc:sldMkLst>
        <pc:spChg chg="mod">
          <ac:chgData name="Juan Sebastian Vallejo Triana" userId="89a432d9-d267-47f7-93e0-35eff4e73b5a" providerId="ADAL" clId="{5359F620-478B-4C87-8DAE-4527FA142179}" dt="2023-03-29T13:16:19.957" v="4645" actId="14100"/>
          <ac:spMkLst>
            <pc:docMk/>
            <pc:sldMk cId="2048382613" sldId="269"/>
            <ac:spMk id="2" creationId="{8AC5EE65-28EC-B822-B75A-8EFD4722ABFB}"/>
          </ac:spMkLst>
        </pc:spChg>
        <pc:spChg chg="del">
          <ac:chgData name="Juan Sebastian Vallejo Triana" userId="89a432d9-d267-47f7-93e0-35eff4e73b5a" providerId="ADAL" clId="{5359F620-478B-4C87-8DAE-4527FA142179}" dt="2023-03-29T06:34:31.070" v="4590" actId="478"/>
          <ac:spMkLst>
            <pc:docMk/>
            <pc:sldMk cId="2048382613" sldId="269"/>
            <ac:spMk id="4" creationId="{731E604D-2ABF-A4DB-BD46-62C89B12A5A6}"/>
          </ac:spMkLst>
        </pc:spChg>
        <pc:picChg chg="add mod">
          <ac:chgData name="Juan Sebastian Vallejo Triana" userId="89a432d9-d267-47f7-93e0-35eff4e73b5a" providerId="ADAL" clId="{5359F620-478B-4C87-8DAE-4527FA142179}" dt="2023-04-04T02:32:50.324" v="7074" actId="1076"/>
          <ac:picMkLst>
            <pc:docMk/>
            <pc:sldMk cId="2048382613" sldId="269"/>
            <ac:picMk id="6" creationId="{DD375C6B-1756-90E4-241E-A18E721D3BE4}"/>
          </ac:picMkLst>
        </pc:picChg>
        <pc:picChg chg="add del mod">
          <ac:chgData name="Juan Sebastian Vallejo Triana" userId="89a432d9-d267-47f7-93e0-35eff4e73b5a" providerId="ADAL" clId="{5359F620-478B-4C87-8DAE-4527FA142179}" dt="2023-04-04T02:25:16.137" v="6827" actId="478"/>
          <ac:picMkLst>
            <pc:docMk/>
            <pc:sldMk cId="2048382613" sldId="269"/>
            <ac:picMk id="7" creationId="{9620982E-F262-536C-91FA-CFBF9BF9D776}"/>
          </ac:picMkLst>
        </pc:picChg>
      </pc:sldChg>
      <pc:sldChg chg="addSp delSp modSp add mod modNotesTx">
        <pc:chgData name="Juan Sebastian Vallejo Triana" userId="89a432d9-d267-47f7-93e0-35eff4e73b5a" providerId="ADAL" clId="{5359F620-478B-4C87-8DAE-4527FA142179}" dt="2023-04-04T03:14:40.700" v="7445" actId="20577"/>
        <pc:sldMkLst>
          <pc:docMk/>
          <pc:sldMk cId="667906184" sldId="270"/>
        </pc:sldMkLst>
        <pc:spChg chg="mod">
          <ac:chgData name="Juan Sebastian Vallejo Triana" userId="89a432d9-d267-47f7-93e0-35eff4e73b5a" providerId="ADAL" clId="{5359F620-478B-4C87-8DAE-4527FA142179}" dt="2023-04-04T03:10:35.740" v="7312" actId="20577"/>
          <ac:spMkLst>
            <pc:docMk/>
            <pc:sldMk cId="667906184" sldId="270"/>
            <ac:spMk id="2" creationId="{8AC5EE65-28EC-B822-B75A-8EFD4722ABFB}"/>
          </ac:spMkLst>
        </pc:spChg>
        <pc:spChg chg="add mod">
          <ac:chgData name="Juan Sebastian Vallejo Triana" userId="89a432d9-d267-47f7-93e0-35eff4e73b5a" providerId="ADAL" clId="{5359F620-478B-4C87-8DAE-4527FA142179}" dt="2023-04-04T02:35:00.866" v="7255" actId="20577"/>
          <ac:spMkLst>
            <pc:docMk/>
            <pc:sldMk cId="667906184" sldId="270"/>
            <ac:spMk id="4" creationId="{B2331CAE-B23F-59D1-7F61-E287476ED8C6}"/>
          </ac:spMkLst>
        </pc:spChg>
        <pc:spChg chg="add mod">
          <ac:chgData name="Juan Sebastian Vallejo Triana" userId="89a432d9-d267-47f7-93e0-35eff4e73b5a" providerId="ADAL" clId="{5359F620-478B-4C87-8DAE-4527FA142179}" dt="2023-04-04T03:14:40.700" v="7445" actId="20577"/>
          <ac:spMkLst>
            <pc:docMk/>
            <pc:sldMk cId="667906184" sldId="270"/>
            <ac:spMk id="6" creationId="{3F46B222-FE69-39E5-8B6F-490074338714}"/>
          </ac:spMkLst>
        </pc:spChg>
        <pc:picChg chg="del">
          <ac:chgData name="Juan Sebastian Vallejo Triana" userId="89a432d9-d267-47f7-93e0-35eff4e73b5a" providerId="ADAL" clId="{5359F620-478B-4C87-8DAE-4527FA142179}" dt="2023-03-29T13:22:52.047" v="4685" actId="478"/>
          <ac:picMkLst>
            <pc:docMk/>
            <pc:sldMk cId="667906184" sldId="270"/>
            <ac:picMk id="7" creationId="{9620982E-F262-536C-91FA-CFBF9BF9D776}"/>
          </ac:picMkLst>
        </pc:picChg>
      </pc:sldChg>
      <pc:sldChg chg="modSp add del mod">
        <pc:chgData name="Juan Sebastian Vallejo Triana" userId="89a432d9-d267-47f7-93e0-35eff4e73b5a" providerId="ADAL" clId="{5359F620-478B-4C87-8DAE-4527FA142179}" dt="2023-04-04T02:33:17.844" v="7085" actId="47"/>
        <pc:sldMkLst>
          <pc:docMk/>
          <pc:sldMk cId="332485998" sldId="271"/>
        </pc:sldMkLst>
        <pc:spChg chg="mod">
          <ac:chgData name="Juan Sebastian Vallejo Triana" userId="89a432d9-d267-47f7-93e0-35eff4e73b5a" providerId="ADAL" clId="{5359F620-478B-4C87-8DAE-4527FA142179}" dt="2023-03-29T14:31:45.378" v="6528" actId="113"/>
          <ac:spMkLst>
            <pc:docMk/>
            <pc:sldMk cId="332485998" sldId="271"/>
            <ac:spMk id="4" creationId="{B2331CAE-B23F-59D1-7F61-E287476ED8C6}"/>
          </ac:spMkLst>
        </pc:spChg>
      </pc:sldChg>
      <pc:sldChg chg="addSp modSp add del mod">
        <pc:chgData name="Juan Sebastian Vallejo Triana" userId="89a432d9-d267-47f7-93e0-35eff4e73b5a" providerId="ADAL" clId="{5359F620-478B-4C87-8DAE-4527FA142179}" dt="2023-04-05T03:25:18.499" v="8707" actId="47"/>
        <pc:sldMkLst>
          <pc:docMk/>
          <pc:sldMk cId="3480411658" sldId="272"/>
        </pc:sldMkLst>
        <pc:spChg chg="mod">
          <ac:chgData name="Juan Sebastian Vallejo Triana" userId="89a432d9-d267-47f7-93e0-35eff4e73b5a" providerId="ADAL" clId="{5359F620-478B-4C87-8DAE-4527FA142179}" dt="2023-04-04T02:34:54.109" v="7254" actId="27636"/>
          <ac:spMkLst>
            <pc:docMk/>
            <pc:sldMk cId="3480411658" sldId="272"/>
            <ac:spMk id="2" creationId="{8AC5EE65-28EC-B822-B75A-8EFD4722ABFB}"/>
          </ac:spMkLst>
        </pc:spChg>
        <pc:spChg chg="mod">
          <ac:chgData name="Juan Sebastian Vallejo Triana" userId="89a432d9-d267-47f7-93e0-35eff4e73b5a" providerId="ADAL" clId="{5359F620-478B-4C87-8DAE-4527FA142179}" dt="2023-04-04T03:38:42.467" v="8690" actId="20577"/>
          <ac:spMkLst>
            <pc:docMk/>
            <pc:sldMk cId="3480411658" sldId="272"/>
            <ac:spMk id="4" creationId="{B2331CAE-B23F-59D1-7F61-E287476ED8C6}"/>
          </ac:spMkLst>
        </pc:spChg>
        <pc:spChg chg="add mod">
          <ac:chgData name="Juan Sebastian Vallejo Triana" userId="89a432d9-d267-47f7-93e0-35eff4e73b5a" providerId="ADAL" clId="{5359F620-478B-4C87-8DAE-4527FA142179}" dt="2023-04-04T23:45:12.310" v="8705" actId="20577"/>
          <ac:spMkLst>
            <pc:docMk/>
            <pc:sldMk cId="3480411658" sldId="272"/>
            <ac:spMk id="6" creationId="{F3C8A1C6-ACF4-81C3-D66D-333FEE527D47}"/>
          </ac:spMkLst>
        </pc:spChg>
      </pc:sldChg>
      <pc:sldChg chg="add del">
        <pc:chgData name="Juan Sebastian Vallejo Triana" userId="89a432d9-d267-47f7-93e0-35eff4e73b5a" providerId="ADAL" clId="{5359F620-478B-4C87-8DAE-4527FA142179}" dt="2023-04-04T03:13:11.976" v="7409" actId="47"/>
        <pc:sldMkLst>
          <pc:docMk/>
          <pc:sldMk cId="2025114280" sldId="273"/>
        </pc:sldMkLst>
      </pc:sldChg>
      <pc:sldChg chg="add del">
        <pc:chgData name="Juan Sebastian Vallejo Triana" userId="89a432d9-d267-47f7-93e0-35eff4e73b5a" providerId="ADAL" clId="{5359F620-478B-4C87-8DAE-4527FA142179}" dt="2023-04-05T03:24:59.281" v="8706" actId="47"/>
        <pc:sldMkLst>
          <pc:docMk/>
          <pc:sldMk cId="427285074" sldId="274"/>
        </pc:sldMkLst>
      </pc:sldChg>
      <pc:sldChg chg="modSp add mod">
        <pc:chgData name="Juan Sebastian Vallejo Triana" userId="89a432d9-d267-47f7-93e0-35eff4e73b5a" providerId="ADAL" clId="{5359F620-478B-4C87-8DAE-4527FA142179}" dt="2023-04-04T03:38:28.284" v="8689" actId="1076"/>
        <pc:sldMkLst>
          <pc:docMk/>
          <pc:sldMk cId="2278668135" sldId="275"/>
        </pc:sldMkLst>
        <pc:spChg chg="mod">
          <ac:chgData name="Juan Sebastian Vallejo Triana" userId="89a432d9-d267-47f7-93e0-35eff4e73b5a" providerId="ADAL" clId="{5359F620-478B-4C87-8DAE-4527FA142179}" dt="2023-04-04T03:15:48.112" v="7480" actId="20577"/>
          <ac:spMkLst>
            <pc:docMk/>
            <pc:sldMk cId="2278668135" sldId="275"/>
            <ac:spMk id="2" creationId="{8AC5EE65-28EC-B822-B75A-8EFD4722ABFB}"/>
          </ac:spMkLst>
        </pc:spChg>
        <pc:spChg chg="mod">
          <ac:chgData name="Juan Sebastian Vallejo Triana" userId="89a432d9-d267-47f7-93e0-35eff4e73b5a" providerId="ADAL" clId="{5359F620-478B-4C87-8DAE-4527FA142179}" dt="2023-04-04T03:38:28.284" v="8689" actId="1076"/>
          <ac:spMkLst>
            <pc:docMk/>
            <pc:sldMk cId="2278668135" sldId="275"/>
            <ac:spMk id="6" creationId="{3F46B222-FE69-39E5-8B6F-490074338714}"/>
          </ac:spMkLst>
        </pc:spChg>
      </pc:sldChg>
      <pc:sldChg chg="modSp add mod ord">
        <pc:chgData name="Juan Sebastian Vallejo Triana" userId="89a432d9-d267-47f7-93e0-35eff4e73b5a" providerId="ADAL" clId="{5359F620-478B-4C87-8DAE-4527FA142179}" dt="2023-04-04T03:37:02.954" v="8572"/>
        <pc:sldMkLst>
          <pc:docMk/>
          <pc:sldMk cId="3281936984" sldId="276"/>
        </pc:sldMkLst>
        <pc:spChg chg="mod">
          <ac:chgData name="Juan Sebastian Vallejo Triana" userId="89a432d9-d267-47f7-93e0-35eff4e73b5a" providerId="ADAL" clId="{5359F620-478B-4C87-8DAE-4527FA142179}" dt="2023-04-04T03:36:52.797" v="8570" actId="27636"/>
          <ac:spMkLst>
            <pc:docMk/>
            <pc:sldMk cId="3281936984" sldId="276"/>
            <ac:spMk id="6" creationId="{3F46B222-FE69-39E5-8B6F-490074338714}"/>
          </ac:spMkLst>
        </pc:spChg>
      </pc:sldChg>
      <pc:sldChg chg="add del">
        <pc:chgData name="Juan Sebastian Vallejo Triana" userId="89a432d9-d267-47f7-93e0-35eff4e73b5a" providerId="ADAL" clId="{5359F620-478B-4C87-8DAE-4527FA142179}" dt="2023-03-29T04:48:51.328" v="3925" actId="47"/>
        <pc:sldMkLst>
          <pc:docMk/>
          <pc:sldMk cId="423930697" sldId="4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A3DE-4075-49CE-832F-75C47A9E976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94456-64C0-4717-AE1C-7C614973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Limitaciones</a:t>
            </a:r>
            <a:r>
              <a:rPr lang="en-US" dirty="0"/>
              <a:t> del </a:t>
            </a:r>
            <a:r>
              <a:rPr lang="en-US" dirty="0" err="1"/>
              <a:t>estudio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Subestimaci</a:t>
            </a:r>
            <a:r>
              <a:rPr lang="es-CO" dirty="0" err="1"/>
              <a:t>ón</a:t>
            </a:r>
            <a:r>
              <a:rPr lang="es-CO" dirty="0"/>
              <a:t> de los ingresos deciles más bajos y más altos, </a:t>
            </a:r>
            <a:r>
              <a:rPr lang="en-US" dirty="0" err="1">
                <a:sym typeface="Wingdings" panose="05000000000000000000" pitchFamily="2" charset="2"/>
              </a:rPr>
              <a:t>incentivos</a:t>
            </a:r>
            <a:r>
              <a:rPr lang="en-US" dirty="0">
                <a:sym typeface="Wingdings" panose="05000000000000000000" pitchFamily="2" charset="2"/>
              </a:rPr>
              <a:t> al </a:t>
            </a:r>
            <a:r>
              <a:rPr lang="en-US" dirty="0" err="1">
                <a:sym typeface="Wingdings" panose="05000000000000000000" pitchFamily="2" charset="2"/>
              </a:rPr>
              <a:t>subreporte</a:t>
            </a:r>
            <a:r>
              <a:rPr lang="en-US">
                <a:sym typeface="Wingdings" panose="05000000000000000000" pitchFamily="2" charset="2"/>
              </a:rPr>
              <a:t>.</a:t>
            </a:r>
            <a:endParaRPr lang="es-CO" dirty="0"/>
          </a:p>
          <a:p>
            <a:endParaRPr lang="es-C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Sobreestimación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costos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4456-64C0-4717-AE1C-7C61497356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preprocesos</a:t>
            </a:r>
            <a:r>
              <a:rPr lang="en-US" dirty="0"/>
              <a:t> al </a:t>
            </a:r>
            <a:r>
              <a:rPr lang="en-US" dirty="0" err="1"/>
              <a:t>ajuste</a:t>
            </a:r>
            <a:r>
              <a:rPr lang="en-US" dirty="0"/>
              <a:t> de la </a:t>
            </a:r>
            <a:r>
              <a:rPr lang="en-US" dirty="0" err="1"/>
              <a:t>especificaci</a:t>
            </a:r>
            <a:r>
              <a:rPr lang="es-CO" dirty="0" err="1"/>
              <a:t>ón</a:t>
            </a:r>
            <a:r>
              <a:rPr lang="es-CO" dirty="0"/>
              <a:t>:</a:t>
            </a:r>
          </a:p>
          <a:p>
            <a:endParaRPr lang="es-CO" dirty="0"/>
          </a:p>
          <a:p>
            <a:r>
              <a:rPr lang="es-CO" dirty="0"/>
              <a:t>Se corre el modelo ponderado por el Factor de expansión de la base de hogares.</a:t>
            </a:r>
          </a:p>
          <a:p>
            <a:r>
              <a:rPr lang="en-US" dirty="0"/>
              <a:t>Se </a:t>
            </a:r>
            <a:r>
              <a:rPr lang="en-US" dirty="0" err="1"/>
              <a:t>hace</a:t>
            </a:r>
            <a:r>
              <a:rPr lang="en-US" dirty="0"/>
              <a:t> un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aumento</a:t>
            </a:r>
            <a:r>
              <a:rPr lang="en-US" dirty="0"/>
              <a:t> de </a:t>
            </a:r>
            <a:r>
              <a:rPr lang="en-US" dirty="0" err="1"/>
              <a:t>muestra</a:t>
            </a:r>
            <a:r>
              <a:rPr lang="en-US" dirty="0"/>
              <a:t>, dado que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negativa</a:t>
            </a:r>
            <a:r>
              <a:rPr lang="en-US" dirty="0"/>
              <a:t> (</a:t>
            </a:r>
            <a:r>
              <a:rPr lang="en-US" dirty="0" err="1"/>
              <a:t>los</a:t>
            </a:r>
            <a:r>
              <a:rPr lang="en-US" dirty="0"/>
              <a:t> que no </a:t>
            </a:r>
            <a:r>
              <a:rPr lang="en-US" dirty="0" err="1"/>
              <a:t>ahorran</a:t>
            </a:r>
            <a:r>
              <a:rPr lang="en-US" dirty="0"/>
              <a:t>) son </a:t>
            </a:r>
            <a:r>
              <a:rPr lang="en-US" dirty="0" err="1"/>
              <a:t>minoritarios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4456-64C0-4717-AE1C-7C61497356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Los modelos probados fueron:</a:t>
            </a:r>
          </a:p>
          <a:p>
            <a:pPr marL="228600" indent="-228600">
              <a:buAutoNum type="arabicPeriod"/>
            </a:pPr>
            <a:r>
              <a:rPr lang="es-CO" dirty="0" err="1"/>
              <a:t>Logit</a:t>
            </a:r>
            <a:r>
              <a:rPr lang="es-CO" dirty="0"/>
              <a:t> con regularización tipo </a:t>
            </a:r>
            <a:r>
              <a:rPr lang="es-CO" dirty="0" err="1"/>
              <a:t>Elastic</a:t>
            </a:r>
            <a:r>
              <a:rPr lang="es-CO" dirty="0"/>
              <a:t> Net.</a:t>
            </a:r>
          </a:p>
          <a:p>
            <a:pPr marL="228600" indent="-228600">
              <a:buAutoNum type="arabicPeriod"/>
            </a:pPr>
            <a:r>
              <a:rPr lang="es-CO" dirty="0"/>
              <a:t>Un modelo de bosques aleatorios</a:t>
            </a:r>
          </a:p>
          <a:p>
            <a:pPr marL="228600" indent="-228600">
              <a:buAutoNum type="arabicPeriod"/>
            </a:pPr>
            <a:r>
              <a:rPr lang="es-CO" dirty="0"/>
              <a:t>Un modelo de bosques aleatorios secuenciales tipo </a:t>
            </a:r>
            <a:r>
              <a:rPr lang="es-CO" dirty="0" err="1"/>
              <a:t>Xgboost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4456-64C0-4717-AE1C-7C6149735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7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clasificaci</a:t>
            </a:r>
            <a:r>
              <a:rPr lang="es-CO" dirty="0" err="1"/>
              <a:t>ón</a:t>
            </a:r>
            <a:r>
              <a:rPr lang="es-CO" dirty="0"/>
              <a:t> de los hogares que no ahorran en Colombia.</a:t>
            </a:r>
          </a:p>
          <a:p>
            <a:r>
              <a:rPr lang="en-US" dirty="0"/>
              <a:t>Sin embargo, </a:t>
            </a:r>
            <a:r>
              <a:rPr lang="en-US" dirty="0" err="1"/>
              <a:t>mejora</a:t>
            </a:r>
            <a:r>
              <a:rPr lang="en-US" dirty="0"/>
              <a:t> </a:t>
            </a:r>
            <a:r>
              <a:rPr lang="en-US" dirty="0" err="1"/>
              <a:t>significativamente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desempeño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predicción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hogares</a:t>
            </a:r>
            <a:r>
              <a:rPr lang="en-US" dirty="0"/>
              <a:t> que </a:t>
            </a:r>
            <a:r>
              <a:rPr lang="en-US" dirty="0" err="1"/>
              <a:t>ahorran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4456-64C0-4717-AE1C-7C61497356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9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Los modelos probados fueron:</a:t>
            </a:r>
          </a:p>
          <a:p>
            <a:pPr marL="228600" indent="-228600">
              <a:buAutoNum type="arabicPeriod"/>
            </a:pPr>
            <a:r>
              <a:rPr lang="es-CO" dirty="0" err="1"/>
              <a:t>Logit</a:t>
            </a:r>
            <a:r>
              <a:rPr lang="es-CO" dirty="0"/>
              <a:t> con regularización tipo </a:t>
            </a:r>
            <a:r>
              <a:rPr lang="es-CO" dirty="0" err="1"/>
              <a:t>Elastic</a:t>
            </a:r>
            <a:r>
              <a:rPr lang="es-CO" dirty="0"/>
              <a:t> Net.</a:t>
            </a:r>
          </a:p>
          <a:p>
            <a:pPr marL="228600" indent="-228600">
              <a:buAutoNum type="arabicPeriod"/>
            </a:pPr>
            <a:r>
              <a:rPr lang="es-CO" dirty="0"/>
              <a:t>Un modelo de bosques aleatorios</a:t>
            </a:r>
          </a:p>
          <a:p>
            <a:pPr marL="228600" indent="-228600">
              <a:buAutoNum type="arabicPeriod"/>
            </a:pPr>
            <a:r>
              <a:rPr lang="es-CO" dirty="0"/>
              <a:t>Un modelo de bosques aleatorios secuenciales tipo </a:t>
            </a:r>
            <a:r>
              <a:rPr lang="es-CO" dirty="0" err="1"/>
              <a:t>Xgboost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4456-64C0-4717-AE1C-7C61497356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4456-64C0-4717-AE1C-7C61497356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4456-64C0-4717-AE1C-7C61497356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4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4456-64C0-4717-AE1C-7C61497356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0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8B75-EE57-F9BE-909A-3B63D124E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28B5C-0BE9-5C33-64A9-CC7F95A0B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6656-A062-5B4B-CC7F-456609BA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F6D7-63EC-4693-8FA2-B8B4400E9E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76BD-7A31-98AC-4FC2-64444D0A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DA312-0267-DFB6-B800-CE1900CA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573F-883E-4725-BFE8-B7AA6BB9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A2FE-AC9D-6B81-02BA-F8A48044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F2D8A-2EBC-D9B4-E1E1-2F1D0B5A5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5F3C5-2B89-AB33-F8C7-61BD54C2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F6D7-63EC-4693-8FA2-B8B4400E9E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D1E8-73B7-A387-63A5-375E3247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69DE-FD6E-4660-F8F4-B2239FC7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573F-883E-4725-BFE8-B7AA6BB9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4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B13B-43E8-3247-BD2B-30FA1EA44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AF28E-1CA2-F848-D9E4-D3139A95D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9860-CA71-568F-B9BB-FCF12F69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F6D7-63EC-4693-8FA2-B8B4400E9E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254E8-8243-0C69-BA93-5502C038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D8B4-E183-B889-CEF6-72BAD385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573F-883E-4725-BFE8-B7AA6BB9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0DBC-2661-B759-DE19-1E4CB0B3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675B-507D-5CBD-A534-F7C84AF46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1C5F-5101-1033-37CE-1FF6E3E5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F6D7-63EC-4693-8FA2-B8B4400E9E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26CD-6940-31F6-C790-E0894C93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5725E-E024-3341-8D47-BE4A25F3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573F-883E-4725-BFE8-B7AA6BB9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4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AFB0-99B5-AD76-78C6-70641B65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5EF9-9C9F-B4FE-556A-408C6920B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1ACD-3375-A7AA-957B-6236625D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F6D7-63EC-4693-8FA2-B8B4400E9E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D714B-EEEE-8C5B-0097-F38E00FB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8A34-588C-1074-652E-022805D6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573F-883E-4725-BFE8-B7AA6BB9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E5CE-53F2-B138-8655-4E5A26AF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F506-E9C4-5FBA-FE24-CA76CE644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7D25F-50CB-9FC7-058B-2E1DF919E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0D891-C397-56AB-42FE-A480AD12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F6D7-63EC-4693-8FA2-B8B4400E9E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6F2D7-D2E7-9F96-5A38-80EDA169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55025-9A3D-F64F-25AD-889EEDA4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573F-883E-4725-BFE8-B7AA6BB9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0A0F-CE18-86BA-ED2E-B032B928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1CCBB-7922-39E8-0CBC-6765716B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72503-C4EE-70F4-41B0-B260342E5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9807F-537B-4C09-1896-F1FB08BC6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1DF77-7229-1C33-B9D3-582DFF738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C198F-F3F5-D024-112C-3D77280A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F6D7-63EC-4693-8FA2-B8B4400E9E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32CC9-8556-5B79-421E-C181DEF4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B5983-C328-F1D9-38C2-CF91CA6E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573F-883E-4725-BFE8-B7AA6BB9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D965-64D6-BF1D-EDD5-B2C342AC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CA732-3836-19D2-B57D-28CC82D0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F6D7-63EC-4693-8FA2-B8B4400E9E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9D4B1-69E0-F222-4143-02FC12D8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EFAF5-44FD-C31E-10C7-69C5D4B3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573F-883E-4725-BFE8-B7AA6BB9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E79BD-2BD5-2347-EA69-8939F2D6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F6D7-63EC-4693-8FA2-B8B4400E9E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FEA86-58D7-7B74-BA8C-19FD33B0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C3E49-B943-31D5-DB6C-905409AF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573F-883E-4725-BFE8-B7AA6BB9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1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9A39-2760-DBE6-7E72-A7F98786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87B2-A496-44A0-CDAE-F0FC42EA8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6E7F4-0B53-3260-323C-86BEDB154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21976-49AD-C03A-0012-13DAF4F0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F6D7-63EC-4693-8FA2-B8B4400E9E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49340-F634-5392-1A7F-0F58F1C9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416B3-AE7C-7886-E378-2BDBD421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573F-883E-4725-BFE8-B7AA6BB9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CAC7-6E3E-9538-E0E4-8E4C76F4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B4BD5-43E5-BC74-C0D1-AAEA3DC04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AD601-6040-9E7F-CEE3-2FFEC0785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EEDEF-91FA-D1F8-082C-1387281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F6D7-63EC-4693-8FA2-B8B4400E9E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74DE-735F-ECCD-69BB-1241375F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FD90F-0717-B9F8-1117-44AB4C5B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573F-883E-4725-BFE8-B7AA6BB9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7EB49-6574-6869-661B-AB04938D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C8B2-3FE2-7CC8-E4B8-0539EFE4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809E6-3708-3C6C-2A0C-665CEC5EA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F6D7-63EC-4693-8FA2-B8B4400E9E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4828-9BDB-23B1-CCAA-4B59E79AF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7B621-52A3-A946-B52A-A0149085F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1573F-883E-4725-BFE8-B7AA6BB9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1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546" y="2220155"/>
            <a:ext cx="8760410" cy="1759998"/>
          </a:xfrm>
        </p:spPr>
        <p:txBody>
          <a:bodyPr>
            <a:normAutofit fontScale="90000"/>
          </a:bodyPr>
          <a:lstStyle/>
          <a:p>
            <a:pPr algn="l"/>
            <a:r>
              <a:rPr lang="es-CO" sz="5400" b="1" dirty="0">
                <a:solidFill>
                  <a:srgbClr val="28246C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Estimación de la Inversión </a:t>
            </a:r>
            <a:br>
              <a:rPr lang="es-CO" sz="5400" b="1" dirty="0">
                <a:solidFill>
                  <a:srgbClr val="28246C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</a:br>
            <a:r>
              <a:rPr lang="es-CO" sz="5400" b="1" dirty="0">
                <a:solidFill>
                  <a:srgbClr val="28246C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Potencial de los Hogares en Colombia</a:t>
            </a:r>
            <a:endParaRPr lang="es-CO" sz="54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31" y="4202095"/>
            <a:ext cx="3269937" cy="163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5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6" y="656948"/>
            <a:ext cx="4805777" cy="656947"/>
          </a:xfrm>
        </p:spPr>
        <p:txBody>
          <a:bodyPr>
            <a:normAutofit fontScale="90000"/>
          </a:bodyPr>
          <a:lstStyle/>
          <a:p>
            <a:pPr algn="l"/>
            <a:b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</a:br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Modelo de predicción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06322E-412D-01AF-3D0A-87DCCA8EF309}"/>
              </a:ext>
            </a:extLst>
          </p:cNvPr>
          <p:cNvSpPr txBox="1">
            <a:spLocks/>
          </p:cNvSpPr>
          <p:nvPr/>
        </p:nvSpPr>
        <p:spPr>
          <a:xfrm>
            <a:off x="1596503" y="1998955"/>
            <a:ext cx="2763912" cy="825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O" sz="36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BA5B67-D934-46E8-EB98-1F0B5B47C2E4}"/>
              </a:ext>
            </a:extLst>
          </p:cNvPr>
          <p:cNvSpPr txBox="1">
            <a:spLocks/>
          </p:cNvSpPr>
          <p:nvPr/>
        </p:nvSpPr>
        <p:spPr>
          <a:xfrm>
            <a:off x="1341268" y="2192784"/>
            <a:ext cx="9509463" cy="2911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+mj-lt"/>
              <a:buAutoNum type="arabicPeriod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Se ajusta el modelo con la ENPH 2017 con base en variables relevantes identificadas en el análisis descriptivo y en literatura relevante.</a:t>
            </a:r>
          </a:p>
          <a:p>
            <a:pPr marL="571500" indent="-571500" algn="l">
              <a:buFont typeface="+mj-lt"/>
              <a:buAutoNum type="arabicPeriod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+mj-lt"/>
              <a:buAutoNum type="arabicPeriod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Se evalúan métricas de desempeño fuera de muestra.</a:t>
            </a:r>
          </a:p>
          <a:p>
            <a:pPr marL="571500" indent="-571500" algn="l">
              <a:buFont typeface="+mj-lt"/>
              <a:buAutoNum type="arabicPeriod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+mj-lt"/>
              <a:buAutoNum type="arabicPeriod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Se corre el modelo sobre la ECV 2021</a:t>
            </a:r>
          </a:p>
        </p:txBody>
      </p:sp>
    </p:spTree>
    <p:extLst>
      <p:ext uri="{BB962C8B-B14F-4D97-AF65-F5344CB8AC3E}">
        <p14:creationId xmlns:p14="http://schemas.microsoft.com/office/powerpoint/2010/main" val="163061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6" y="656948"/>
            <a:ext cx="4805777" cy="656947"/>
          </a:xfrm>
        </p:spPr>
        <p:txBody>
          <a:bodyPr>
            <a:normAutofit fontScale="90000"/>
          </a:bodyPr>
          <a:lstStyle/>
          <a:p>
            <a:pPr algn="l"/>
            <a:b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</a:br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Mejor especificación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06322E-412D-01AF-3D0A-87DCCA8EF309}"/>
              </a:ext>
            </a:extLst>
          </p:cNvPr>
          <p:cNvSpPr txBox="1">
            <a:spLocks/>
          </p:cNvSpPr>
          <p:nvPr/>
        </p:nvSpPr>
        <p:spPr>
          <a:xfrm>
            <a:off x="1596503" y="1998955"/>
            <a:ext cx="2763912" cy="825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O" sz="36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5DDE3A-910E-59FC-50A9-070550123E43}"/>
                  </a:ext>
                </a:extLst>
              </p:cNvPr>
              <p:cNvSpPr txBox="1"/>
              <p:nvPr/>
            </p:nvSpPr>
            <p:spPr>
              <a:xfrm>
                <a:off x="1596503" y="1998955"/>
                <a:ext cx="9850428" cy="2928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𝐴h𝑜𝑟𝑟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𝐸𝑑𝑢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𝐶𝑜𝑛𝑡𝑟𝑎𝑡𝑜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𝐿𝑎𝑏𝑜𝑟𝑎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𝐴𝑝𝑜𝑟𝑡𝑒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𝑆𝑎𝑙𝑢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𝐴𝑝𝑜𝑟𝑡𝑒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𝑃𝑒𝑛𝑠𝑖𝑜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𝑆𝑖𝑠𝑡𝑒𝑚𝑎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𝑆𝑎𝑙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𝑇𝑎𝑚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ñ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𝐻𝑜𝑔𝑎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𝑇𝑎𝑚𝑎</m:t>
                      </m:r>
                      <m:r>
                        <a:rPr lang="es-CO" sz="3200" i="1">
                          <a:latin typeface="Cambria Math" panose="02040503050406030204" pitchFamily="18" charset="0"/>
                        </a:rPr>
                        <m:t>ñ</m:t>
                      </m:r>
                      <m:r>
                        <a:rPr lang="es-CO" sz="32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CO" sz="3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3200" i="1">
                          <a:latin typeface="Cambria Math" panose="02040503050406030204" pitchFamily="18" charset="0"/>
                        </a:rPr>
                        <m:t>𝐻𝑜𝑔𝑎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𝑀𝑒𝑛𝑜𝑟𝑒𝑠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𝐼𝑛𝑔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𝐻𝑜𝑔𝑎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𝐺𝑎𝑠𝑡𝑜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𝑉𝑖𝑣𝑖𝑒𝑛𝑑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𝐺𝑎𝑠𝑡𝑜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𝐴𝑙𝑖𝑚𝑒𝑛𝑡𝑜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5DDE3A-910E-59FC-50A9-070550123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03" y="1998955"/>
                <a:ext cx="9850428" cy="2928815"/>
              </a:xfrm>
              <a:prstGeom prst="rect">
                <a:avLst/>
              </a:prstGeom>
              <a:blipFill>
                <a:blip r:embed="rId4"/>
                <a:stretch>
                  <a:fillRect l="-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69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6" y="656948"/>
            <a:ext cx="4051175" cy="656947"/>
          </a:xfrm>
        </p:spPr>
        <p:txBody>
          <a:bodyPr>
            <a:normAutofit fontScale="90000"/>
          </a:bodyPr>
          <a:lstStyle/>
          <a:p>
            <a:pPr algn="l"/>
            <a:b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</a:br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Proceso de ajuste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06322E-412D-01AF-3D0A-87DCCA8EF309}"/>
              </a:ext>
            </a:extLst>
          </p:cNvPr>
          <p:cNvSpPr txBox="1">
            <a:spLocks/>
          </p:cNvSpPr>
          <p:nvPr/>
        </p:nvSpPr>
        <p:spPr>
          <a:xfrm>
            <a:off x="1596503" y="1998955"/>
            <a:ext cx="2763912" cy="825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O" sz="36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1E604D-2ABF-A4DB-BD46-62C89B12A5A6}"/>
              </a:ext>
            </a:extLst>
          </p:cNvPr>
          <p:cNvSpPr txBox="1">
            <a:spLocks/>
          </p:cNvSpPr>
          <p:nvPr/>
        </p:nvSpPr>
        <p:spPr>
          <a:xfrm>
            <a:off x="1341268" y="2130640"/>
            <a:ext cx="9509463" cy="2911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+mj-lt"/>
              <a:buAutoNum type="arabicPeriod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Se parte la ENPH 2017 en dos bases, una de entrenamiento y otra de evaluación. La base de entrenamiento también se utiliza para hacer una validación cruzada tipo K </a:t>
            </a:r>
            <a:r>
              <a:rPr lang="es-CO" sz="2800" dirty="0" err="1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Fold</a:t>
            </a:r>
            <a:r>
              <a:rPr lang="en-US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.</a:t>
            </a: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+mj-lt"/>
              <a:buAutoNum type="arabicPeriod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+mj-lt"/>
              <a:buAutoNum type="arabicPeriod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Se ajustaron 3 modelos en los 10 </a:t>
            </a:r>
            <a:r>
              <a:rPr lang="es-CO" sz="2800" dirty="0" err="1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reesampleos</a:t>
            </a: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 aleatorios y se evaluaron las métricas fuera de muestra promedio de los 3 modelos.</a:t>
            </a:r>
          </a:p>
          <a:p>
            <a:pPr marL="571500" indent="-571500" algn="l">
              <a:buFont typeface="+mj-lt"/>
              <a:buAutoNum type="arabicPeriod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+mj-lt"/>
              <a:buAutoNum type="arabicPeriod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Se corre el modelo sobre la ECV 2021</a:t>
            </a:r>
          </a:p>
        </p:txBody>
      </p:sp>
    </p:spTree>
    <p:extLst>
      <p:ext uri="{BB962C8B-B14F-4D97-AF65-F5344CB8AC3E}">
        <p14:creationId xmlns:p14="http://schemas.microsoft.com/office/powerpoint/2010/main" val="661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6" y="656948"/>
            <a:ext cx="4437354" cy="656947"/>
          </a:xfrm>
        </p:spPr>
        <p:txBody>
          <a:bodyPr>
            <a:normAutofit fontScale="90000"/>
          </a:bodyPr>
          <a:lstStyle/>
          <a:p>
            <a:pPr algn="l"/>
            <a:b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</a:br>
            <a:b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</a:br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Resultados </a:t>
            </a:r>
            <a:r>
              <a:rPr lang="es-CO" sz="4000" b="1" dirty="0" err="1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Xgboost</a:t>
            </a:r>
            <a:endParaRPr lang="es-CO" sz="40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06322E-412D-01AF-3D0A-87DCCA8EF309}"/>
              </a:ext>
            </a:extLst>
          </p:cNvPr>
          <p:cNvSpPr txBox="1">
            <a:spLocks/>
          </p:cNvSpPr>
          <p:nvPr/>
        </p:nvSpPr>
        <p:spPr>
          <a:xfrm>
            <a:off x="1596503" y="1998955"/>
            <a:ext cx="2763912" cy="825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O" sz="36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sp>
        <p:nvSpPr>
          <p:cNvPr id="4" name="Rectángulo 2">
            <a:extLst>
              <a:ext uri="{FF2B5EF4-FFF2-40B4-BE49-F238E27FC236}">
                <a16:creationId xmlns:a16="http://schemas.microsoft.com/office/drawing/2014/main" id="{53E9528D-396B-4300-0574-914EEE362D46}"/>
              </a:ext>
            </a:extLst>
          </p:cNvPr>
          <p:cNvSpPr/>
          <p:nvPr/>
        </p:nvSpPr>
        <p:spPr>
          <a:xfrm>
            <a:off x="821387" y="1867806"/>
            <a:ext cx="371015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8246C"/>
                </a:solidFill>
                <a:latin typeface="Effra Trial" panose="020B0503020203020204" pitchFamily="34" charset="0"/>
                <a:ea typeface="+mj-ea"/>
                <a:cs typeface="Effra Trial" panose="020B0503020203020204" pitchFamily="34" charset="0"/>
              </a:rPr>
              <a:t>Accuracy: </a:t>
            </a:r>
            <a:r>
              <a:rPr lang="en-US" sz="3600" b="1" dirty="0">
                <a:solidFill>
                  <a:srgbClr val="27C2EC"/>
                </a:solidFill>
                <a:latin typeface="Effra Trial" panose="020B0503020203020204" pitchFamily="34" charset="0"/>
                <a:ea typeface="+mj-ea"/>
                <a:cs typeface="Effra Trial" panose="020B0503020203020204" pitchFamily="34" charset="0"/>
              </a:rPr>
              <a:t>77</a:t>
            </a:r>
            <a:r>
              <a:rPr lang="en-US" sz="3600" b="1" dirty="0">
                <a:solidFill>
                  <a:srgbClr val="27C2E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,6%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Effra Trial" panose="020B0503020203020204" pitchFamily="34" charset="0"/>
              <a:ea typeface="Calibri" panose="020F0502020204030204" pitchFamily="34" charset="0"/>
              <a:cs typeface="Effra Trial" panose="020B05030202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8246C"/>
                </a:solidFill>
                <a:latin typeface="Effra Trial" panose="020B0503020203020204" pitchFamily="34" charset="0"/>
                <a:ea typeface="+mj-ea"/>
                <a:cs typeface="Effra Trial" panose="020B0503020203020204" pitchFamily="34" charset="0"/>
              </a:rPr>
              <a:t>Precision:</a:t>
            </a:r>
            <a:r>
              <a:rPr lang="en-US" sz="2800" b="1" dirty="0">
                <a:latin typeface="Effra Trial" panose="020B0503020203020204" pitchFamily="34" charset="0"/>
                <a:ea typeface="Calibri" panose="020F0502020204030204" pitchFamily="34" charset="0"/>
                <a:cs typeface="Effra Trial" panose="020B0503020203020204" pitchFamily="34" charset="0"/>
              </a:rPr>
              <a:t> </a:t>
            </a:r>
            <a:r>
              <a:rPr lang="en-US" sz="3600" b="1" dirty="0">
                <a:solidFill>
                  <a:srgbClr val="27C2EC"/>
                </a:solidFill>
                <a:latin typeface="Effra Trial" panose="020B0503020203020204" pitchFamily="34" charset="0"/>
                <a:ea typeface="Calibri" panose="020F0502020204030204" pitchFamily="34" charset="0"/>
                <a:cs typeface="Effra Trial" panose="020B0503020203020204" pitchFamily="34" charset="0"/>
              </a:rPr>
              <a:t>76,4</a:t>
            </a:r>
            <a:r>
              <a:rPr lang="en-US" sz="3600" b="1" dirty="0">
                <a:solidFill>
                  <a:srgbClr val="27C2E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Effra Trial" panose="020B0503020203020204" pitchFamily="34" charset="0"/>
              <a:ea typeface="Calibri" panose="020F0502020204030204" pitchFamily="34" charset="0"/>
              <a:cs typeface="Effra Trial" panose="020B05030202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8246C"/>
                </a:solidFill>
                <a:latin typeface="Effra Trial" panose="020B0503020203020204" pitchFamily="34" charset="0"/>
                <a:ea typeface="+mj-ea"/>
                <a:cs typeface="Effra Trial" panose="020B0503020203020204" pitchFamily="34" charset="0"/>
              </a:rPr>
              <a:t>Recall: </a:t>
            </a:r>
            <a:r>
              <a:rPr lang="en-US" sz="3600" b="1" dirty="0">
                <a:solidFill>
                  <a:srgbClr val="27C2EC"/>
                </a:solidFill>
                <a:latin typeface="Effra Trial" panose="020B0503020203020204" pitchFamily="34" charset="0"/>
                <a:ea typeface="+mj-ea"/>
                <a:cs typeface="Effra Trial" panose="020B0503020203020204" pitchFamily="34" charset="0"/>
              </a:rPr>
              <a:t>83,4</a:t>
            </a:r>
            <a:r>
              <a:rPr lang="en-US" sz="3600" b="1" dirty="0">
                <a:solidFill>
                  <a:srgbClr val="27C2E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C00000"/>
              </a:solidFill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8246C"/>
                </a:solidFill>
                <a:latin typeface="Effra Trial" panose="020B0503020203020204" pitchFamily="34" charset="0"/>
                <a:ea typeface="+mj-ea"/>
                <a:cs typeface="Effra Trial" panose="020B0503020203020204" pitchFamily="34" charset="0"/>
              </a:rPr>
              <a:t>ROC:</a:t>
            </a:r>
            <a:r>
              <a:rPr lang="en-US" sz="2800" b="1" dirty="0">
                <a:latin typeface="Effra Trial" panose="020B0503020203020204" pitchFamily="34" charset="0"/>
                <a:cs typeface="Effra Trial" panose="020B0503020203020204" pitchFamily="34" charset="0"/>
              </a:rPr>
              <a:t> </a:t>
            </a:r>
            <a:r>
              <a:rPr lang="en-US" sz="3600" b="1" dirty="0">
                <a:solidFill>
                  <a:srgbClr val="27C2E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85,5%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3D9B79-F98C-B11E-9927-0A7E02737D58}"/>
              </a:ext>
            </a:extLst>
          </p:cNvPr>
          <p:cNvCxnSpPr>
            <a:cxnSpLocks/>
          </p:cNvCxnSpPr>
          <p:nvPr/>
        </p:nvCxnSpPr>
        <p:spPr>
          <a:xfrm>
            <a:off x="9079331" y="3200399"/>
            <a:ext cx="0" cy="21698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0BAF0E-47B7-1FB3-A3F9-158AA273D18B}"/>
              </a:ext>
            </a:extLst>
          </p:cNvPr>
          <p:cNvCxnSpPr>
            <a:cxnSpLocks/>
          </p:cNvCxnSpPr>
          <p:nvPr/>
        </p:nvCxnSpPr>
        <p:spPr>
          <a:xfrm>
            <a:off x="7511248" y="4238369"/>
            <a:ext cx="306966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638968-01DC-AD20-873C-85E3198AAC45}"/>
              </a:ext>
            </a:extLst>
          </p:cNvPr>
          <p:cNvSpPr/>
          <p:nvPr/>
        </p:nvSpPr>
        <p:spPr>
          <a:xfrm>
            <a:off x="7511248" y="3344570"/>
            <a:ext cx="1410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8246C"/>
                </a:solidFill>
                <a:latin typeface="Effra Trial" panose="020B0503020203020204" pitchFamily="34" charset="0"/>
                <a:ea typeface="Calibri" panose="020F0502020204030204" pitchFamily="34" charset="0"/>
                <a:cs typeface="Effra Trial" panose="020B0503020203020204" pitchFamily="34" charset="0"/>
              </a:rPr>
              <a:t>10.372</a:t>
            </a:r>
            <a:endParaRPr lang="en-US" sz="2400" b="1" dirty="0">
              <a:solidFill>
                <a:srgbClr val="28246C"/>
              </a:solidFill>
              <a:latin typeface="Effra Trial" panose="020B0503020203020204" pitchFamily="34" charset="0"/>
              <a:ea typeface="Calibri" panose="020F0502020204030204" pitchFamily="34" charset="0"/>
              <a:cs typeface="Effra Trial" panose="020B05030202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75FD8-40CA-41C1-1FB1-5982EAA67A8F}"/>
              </a:ext>
            </a:extLst>
          </p:cNvPr>
          <p:cNvSpPr/>
          <p:nvPr/>
        </p:nvSpPr>
        <p:spPr>
          <a:xfrm>
            <a:off x="7565678" y="4536506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8246C"/>
                </a:solidFill>
                <a:latin typeface="Effra Trial" panose="020B0503020203020204" pitchFamily="34" charset="0"/>
                <a:ea typeface="Calibri" panose="020F0502020204030204" pitchFamily="34" charset="0"/>
                <a:cs typeface="Effra Trial" panose="020B0503020203020204" pitchFamily="34" charset="0"/>
              </a:rPr>
              <a:t>3.196</a:t>
            </a:r>
            <a:endParaRPr lang="en-US" sz="2400" b="1" dirty="0">
              <a:solidFill>
                <a:srgbClr val="28246C"/>
              </a:solidFill>
              <a:latin typeface="Effra Trial" panose="020B0503020203020204" pitchFamily="34" charset="0"/>
              <a:ea typeface="Calibri" panose="020F0502020204030204" pitchFamily="34" charset="0"/>
              <a:cs typeface="Effra Trial" panose="020B05030202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0A3BE5-EFA8-BE92-7BAB-323BE6DEF741}"/>
              </a:ext>
            </a:extLst>
          </p:cNvPr>
          <p:cNvSpPr/>
          <p:nvPr/>
        </p:nvSpPr>
        <p:spPr>
          <a:xfrm>
            <a:off x="9374215" y="4536506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8246C"/>
                </a:solidFill>
                <a:latin typeface="Effra Trial" panose="020B0503020203020204" pitchFamily="34" charset="0"/>
                <a:ea typeface="Calibri" panose="020F0502020204030204" pitchFamily="34" charset="0"/>
                <a:cs typeface="Effra Trial" panose="020B0503020203020204" pitchFamily="34" charset="0"/>
              </a:rPr>
              <a:t>6.076</a:t>
            </a:r>
            <a:endParaRPr lang="en-US" sz="2400" b="1" dirty="0">
              <a:solidFill>
                <a:srgbClr val="28246C"/>
              </a:solidFill>
              <a:latin typeface="Effra Trial" panose="020B0503020203020204" pitchFamily="34" charset="0"/>
              <a:ea typeface="Calibri" panose="020F0502020204030204" pitchFamily="34" charset="0"/>
              <a:cs typeface="Effra Trial" panose="020B05030202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2EFD53-C831-4749-9D15-F59ADEEECC64}"/>
              </a:ext>
            </a:extLst>
          </p:cNvPr>
          <p:cNvSpPr/>
          <p:nvPr/>
        </p:nvSpPr>
        <p:spPr>
          <a:xfrm>
            <a:off x="9344359" y="3344569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8246C"/>
                </a:solidFill>
                <a:latin typeface="Effra Trial" panose="020B0503020203020204" pitchFamily="34" charset="0"/>
                <a:ea typeface="Calibri" panose="020F0502020204030204" pitchFamily="34" charset="0"/>
                <a:cs typeface="Effra Trial" panose="020B0503020203020204" pitchFamily="34" charset="0"/>
              </a:rPr>
              <a:t>2.157</a:t>
            </a:r>
            <a:endParaRPr lang="en-US" sz="2400" b="1" dirty="0">
              <a:solidFill>
                <a:srgbClr val="28246C"/>
              </a:solidFill>
              <a:latin typeface="Effra Trial" panose="020B0503020203020204" pitchFamily="34" charset="0"/>
              <a:ea typeface="Calibri" panose="020F0502020204030204" pitchFamily="34" charset="0"/>
              <a:cs typeface="Effra Trial" panose="020B05030202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A9FFBA-98E4-75B0-17F3-66AB6950FE8C}"/>
              </a:ext>
            </a:extLst>
          </p:cNvPr>
          <p:cNvSpPr/>
          <p:nvPr/>
        </p:nvSpPr>
        <p:spPr>
          <a:xfrm>
            <a:off x="6766657" y="1170794"/>
            <a:ext cx="4081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err="1">
                <a:solidFill>
                  <a:srgbClr val="27C2EC"/>
                </a:solidFill>
                <a:latin typeface="Effra Trial" panose="020B0503020203020204" pitchFamily="34" charset="0"/>
                <a:ea typeface="+mj-ea"/>
                <a:cs typeface="Effra Trial" panose="020B0503020203020204" pitchFamily="34" charset="0"/>
              </a:rPr>
              <a:t>Matriz</a:t>
            </a:r>
            <a:r>
              <a:rPr lang="en-GB" sz="3600" b="1" dirty="0">
                <a:solidFill>
                  <a:srgbClr val="27C2EC"/>
                </a:solidFill>
                <a:latin typeface="Effra Trial" panose="020B0503020203020204" pitchFamily="34" charset="0"/>
                <a:ea typeface="+mj-ea"/>
                <a:cs typeface="Effra Trial" panose="020B0503020203020204" pitchFamily="34" charset="0"/>
              </a:rPr>
              <a:t> de </a:t>
            </a:r>
            <a:r>
              <a:rPr lang="en-GB" sz="3600" b="1" dirty="0" err="1">
                <a:solidFill>
                  <a:srgbClr val="27C2EC"/>
                </a:solidFill>
                <a:latin typeface="Effra Trial" panose="020B0503020203020204" pitchFamily="34" charset="0"/>
                <a:ea typeface="+mj-ea"/>
                <a:cs typeface="Effra Trial" panose="020B0503020203020204" pitchFamily="34" charset="0"/>
              </a:rPr>
              <a:t>confusión</a:t>
            </a:r>
            <a:endParaRPr lang="en-GB" sz="3600" b="1" dirty="0">
              <a:solidFill>
                <a:srgbClr val="27C2EC"/>
              </a:solidFill>
              <a:latin typeface="Effra Trial" panose="020B0503020203020204" pitchFamily="34" charset="0"/>
              <a:ea typeface="+mj-ea"/>
              <a:cs typeface="Effra Trial" panose="020B05030202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B0BAE8-AA51-83A7-E6B5-8EDB9E027E64}"/>
              </a:ext>
            </a:extLst>
          </p:cNvPr>
          <p:cNvSpPr/>
          <p:nvPr/>
        </p:nvSpPr>
        <p:spPr>
          <a:xfrm>
            <a:off x="8418991" y="1978558"/>
            <a:ext cx="1418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err="1">
                <a:solidFill>
                  <a:srgbClr val="27C2E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Observado</a:t>
            </a:r>
            <a:endParaRPr lang="en-GB" sz="2000" dirty="0">
              <a:solidFill>
                <a:srgbClr val="27C2E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64A51D-E779-C154-52C3-F7C1EE15CB53}"/>
              </a:ext>
            </a:extLst>
          </p:cNvPr>
          <p:cNvSpPr/>
          <p:nvPr/>
        </p:nvSpPr>
        <p:spPr>
          <a:xfrm rot="16200000">
            <a:off x="5252283" y="3954759"/>
            <a:ext cx="1170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err="1">
                <a:solidFill>
                  <a:srgbClr val="27C2E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Predicho</a:t>
            </a:r>
            <a:endParaRPr lang="en-GB" sz="2000">
              <a:solidFill>
                <a:srgbClr val="27C2E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F7CFA-8B99-CABF-A1DB-AACD5E6745EA}"/>
              </a:ext>
            </a:extLst>
          </p:cNvPr>
          <p:cNvSpPr/>
          <p:nvPr/>
        </p:nvSpPr>
        <p:spPr>
          <a:xfrm>
            <a:off x="7579168" y="2505549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>
                <a:solidFill>
                  <a:srgbClr val="27C2E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Ahorro</a:t>
            </a:r>
            <a:endParaRPr lang="en-GB" sz="2400" dirty="0">
              <a:solidFill>
                <a:srgbClr val="27C2E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F05CA-9808-BD90-8DF7-0BEFDB0B59F1}"/>
              </a:ext>
            </a:extLst>
          </p:cNvPr>
          <p:cNvSpPr/>
          <p:nvPr/>
        </p:nvSpPr>
        <p:spPr>
          <a:xfrm>
            <a:off x="9148346" y="2494670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27C2E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No </a:t>
            </a:r>
            <a:r>
              <a:rPr lang="en-GB" sz="2400" b="1" dirty="0" err="1">
                <a:solidFill>
                  <a:srgbClr val="27C2E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Ahorro</a:t>
            </a:r>
            <a:endParaRPr lang="en-GB" sz="2400" b="1" dirty="0">
              <a:solidFill>
                <a:srgbClr val="27C2E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EAC16D-536A-0F3E-011E-22A488B5C1A4}"/>
              </a:ext>
            </a:extLst>
          </p:cNvPr>
          <p:cNvSpPr/>
          <p:nvPr/>
        </p:nvSpPr>
        <p:spPr>
          <a:xfrm>
            <a:off x="6214729" y="3413818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>
                <a:solidFill>
                  <a:srgbClr val="27C2E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Ahorro</a:t>
            </a:r>
            <a:endParaRPr lang="en-GB" sz="2400" dirty="0">
              <a:solidFill>
                <a:srgbClr val="27C2E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E0AA9C-666C-4773-A51A-FA1435B80B31}"/>
              </a:ext>
            </a:extLst>
          </p:cNvPr>
          <p:cNvSpPr/>
          <p:nvPr/>
        </p:nvSpPr>
        <p:spPr>
          <a:xfrm>
            <a:off x="6160137" y="4441277"/>
            <a:ext cx="11256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solidFill>
                  <a:srgbClr val="27C2E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No</a:t>
            </a:r>
          </a:p>
          <a:p>
            <a:pPr algn="ctr"/>
            <a:r>
              <a:rPr lang="en-GB" sz="2400" b="1" dirty="0" err="1">
                <a:solidFill>
                  <a:srgbClr val="27C2E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Ahorro</a:t>
            </a:r>
            <a:endParaRPr lang="en-GB" sz="2400" dirty="0">
              <a:solidFill>
                <a:srgbClr val="27C2E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5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6" y="471891"/>
            <a:ext cx="7914868" cy="656947"/>
          </a:xfrm>
        </p:spPr>
        <p:txBody>
          <a:bodyPr>
            <a:normAutofit fontScale="90000"/>
          </a:bodyPr>
          <a:lstStyle/>
          <a:p>
            <a:pPr algn="l"/>
            <a:b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</a:br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Importancia de las variables (</a:t>
            </a:r>
            <a:r>
              <a:rPr lang="es-CO" sz="4000" b="1" dirty="0" err="1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Xgboost</a:t>
            </a:r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)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06322E-412D-01AF-3D0A-87DCCA8EF309}"/>
              </a:ext>
            </a:extLst>
          </p:cNvPr>
          <p:cNvSpPr txBox="1">
            <a:spLocks/>
          </p:cNvSpPr>
          <p:nvPr/>
        </p:nvSpPr>
        <p:spPr>
          <a:xfrm>
            <a:off x="1596503" y="1998955"/>
            <a:ext cx="2763912" cy="825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O" sz="36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75C6B-1756-90E4-241E-A18E721D3BE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7197" y="1341296"/>
            <a:ext cx="7510442" cy="51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8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6" y="471891"/>
            <a:ext cx="9237954" cy="656947"/>
          </a:xfrm>
        </p:spPr>
        <p:txBody>
          <a:bodyPr>
            <a:normAutofit/>
          </a:bodyPr>
          <a:lstStyle/>
          <a:p>
            <a:pPr algn="l"/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Población objetivo según ENPH 2017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06322E-412D-01AF-3D0A-87DCCA8EF309}"/>
              </a:ext>
            </a:extLst>
          </p:cNvPr>
          <p:cNvSpPr txBox="1">
            <a:spLocks/>
          </p:cNvSpPr>
          <p:nvPr/>
        </p:nvSpPr>
        <p:spPr>
          <a:xfrm>
            <a:off x="1596503" y="1998955"/>
            <a:ext cx="2763912" cy="825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O" sz="36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331CAE-B23F-59D1-7F61-E287476ED8C6}"/>
              </a:ext>
            </a:extLst>
          </p:cNvPr>
          <p:cNvSpPr txBox="1">
            <a:spLocks/>
          </p:cNvSpPr>
          <p:nvPr/>
        </p:nvSpPr>
        <p:spPr>
          <a:xfrm>
            <a:off x="1232411" y="1998955"/>
            <a:ext cx="9509463" cy="3656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46B222-FE69-39E5-8B6F-490074338714}"/>
              </a:ext>
            </a:extLst>
          </p:cNvPr>
          <p:cNvSpPr txBox="1">
            <a:spLocks/>
          </p:cNvSpPr>
          <p:nvPr/>
        </p:nvSpPr>
        <p:spPr>
          <a:xfrm>
            <a:off x="1232411" y="2153521"/>
            <a:ext cx="9509463" cy="3664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28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54% de los hogares </a:t>
            </a: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ahorra en Colombia, equivalente a </a:t>
            </a:r>
            <a:r>
              <a:rPr lang="es-CO" sz="28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7,7 millones de hogares.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La </a:t>
            </a:r>
            <a:r>
              <a:rPr lang="es-CO" sz="28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tasa de ahorro mediana </a:t>
            </a: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es del </a:t>
            </a:r>
            <a:r>
              <a:rPr lang="es-CO" sz="28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12,1%.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2800" b="1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28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Se ahorra un promedio de 549 mil pesos por hogar y una mediana de  142 mil (distribución sesgada por altos niveles de ahorro)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2800" b="1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En total se ahorraron</a:t>
            </a:r>
            <a:r>
              <a:rPr lang="es-CO" sz="28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 4,5 billones mensuales en el país en 2017, </a:t>
            </a: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equivalente a </a:t>
            </a:r>
            <a:r>
              <a:rPr lang="es-CO" sz="28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5,9 billones en pesos de 2022.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0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6" y="471891"/>
            <a:ext cx="9237954" cy="656947"/>
          </a:xfrm>
        </p:spPr>
        <p:txBody>
          <a:bodyPr>
            <a:normAutofit/>
          </a:bodyPr>
          <a:lstStyle/>
          <a:p>
            <a:pPr algn="l"/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Características población objetivo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06322E-412D-01AF-3D0A-87DCCA8EF309}"/>
              </a:ext>
            </a:extLst>
          </p:cNvPr>
          <p:cNvSpPr txBox="1">
            <a:spLocks/>
          </p:cNvSpPr>
          <p:nvPr/>
        </p:nvSpPr>
        <p:spPr>
          <a:xfrm>
            <a:off x="1596503" y="1998955"/>
            <a:ext cx="2763912" cy="825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O" sz="36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331CAE-B23F-59D1-7F61-E287476ED8C6}"/>
              </a:ext>
            </a:extLst>
          </p:cNvPr>
          <p:cNvSpPr txBox="1">
            <a:spLocks/>
          </p:cNvSpPr>
          <p:nvPr/>
        </p:nvSpPr>
        <p:spPr>
          <a:xfrm>
            <a:off x="1232411" y="1998955"/>
            <a:ext cx="9509463" cy="3656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46B222-FE69-39E5-8B6F-490074338714}"/>
              </a:ext>
            </a:extLst>
          </p:cNvPr>
          <p:cNvSpPr txBox="1">
            <a:spLocks/>
          </p:cNvSpPr>
          <p:nvPr/>
        </p:nvSpPr>
        <p:spPr>
          <a:xfrm>
            <a:off x="1123552" y="1405524"/>
            <a:ext cx="9727179" cy="4576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La </a:t>
            </a:r>
            <a:r>
              <a:rPr lang="es-CO" sz="28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edad</a:t>
            </a: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 </a:t>
            </a:r>
            <a:r>
              <a:rPr lang="es-CO" sz="28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promedio de la cabeza de un hogar que ahorra es de 50 años.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2800" b="1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28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61% de las cabezas de los hogares que ahorran son hombres.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2800" b="1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Los </a:t>
            </a:r>
            <a:r>
              <a:rPr lang="es-CO" sz="28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hogares que ahorran aumentan en 10 p.p. </a:t>
            </a: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relativo a otros niveles educativos cuando la cabeza de hogar tiene educación </a:t>
            </a:r>
            <a:r>
              <a:rPr lang="es-CO" sz="28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universitaria o superior</a:t>
            </a: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3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6" y="471891"/>
            <a:ext cx="9237954" cy="656947"/>
          </a:xfrm>
        </p:spPr>
        <p:txBody>
          <a:bodyPr>
            <a:normAutofit/>
          </a:bodyPr>
          <a:lstStyle/>
          <a:p>
            <a:pPr algn="l"/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Características población objetivo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06322E-412D-01AF-3D0A-87DCCA8EF309}"/>
              </a:ext>
            </a:extLst>
          </p:cNvPr>
          <p:cNvSpPr txBox="1">
            <a:spLocks/>
          </p:cNvSpPr>
          <p:nvPr/>
        </p:nvSpPr>
        <p:spPr>
          <a:xfrm>
            <a:off x="1596503" y="1998955"/>
            <a:ext cx="2763912" cy="825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O" sz="36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331CAE-B23F-59D1-7F61-E287476ED8C6}"/>
              </a:ext>
            </a:extLst>
          </p:cNvPr>
          <p:cNvSpPr txBox="1">
            <a:spLocks/>
          </p:cNvSpPr>
          <p:nvPr/>
        </p:nvSpPr>
        <p:spPr>
          <a:xfrm>
            <a:off x="1232411" y="1998955"/>
            <a:ext cx="9509463" cy="3656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46B222-FE69-39E5-8B6F-490074338714}"/>
              </a:ext>
            </a:extLst>
          </p:cNvPr>
          <p:cNvSpPr txBox="1">
            <a:spLocks/>
          </p:cNvSpPr>
          <p:nvPr/>
        </p:nvSpPr>
        <p:spPr>
          <a:xfrm>
            <a:off x="1123552" y="2142213"/>
            <a:ext cx="9727179" cy="3369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Hay menos hogares de una sola persona que ahorran relativo a otros tamaños del hogar. A partir </a:t>
            </a:r>
            <a:r>
              <a:rPr lang="es-CO" sz="28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6 personas la proporción de hogares que ahorra aumenta a medida que aumenta el tamaño del hogar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800" b="1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50% de los hogares que ahorran </a:t>
            </a: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se encuentran en los últimos </a:t>
            </a:r>
            <a:r>
              <a:rPr lang="es-CO" sz="28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3 deciles de ingreso del país.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800" b="1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9" y="923277"/>
            <a:ext cx="2195739" cy="648071"/>
          </a:xfrm>
        </p:spPr>
        <p:txBody>
          <a:bodyPr>
            <a:normAutofit/>
          </a:bodyPr>
          <a:lstStyle/>
          <a:p>
            <a:pPr algn="l"/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Agenda</a:t>
            </a:r>
            <a:endParaRPr lang="es-CO" sz="40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B0F4EF8-1E44-B11D-C0B5-8B2DFB9936F2}"/>
              </a:ext>
            </a:extLst>
          </p:cNvPr>
          <p:cNvSpPr txBox="1">
            <a:spLocks/>
          </p:cNvSpPr>
          <p:nvPr/>
        </p:nvSpPr>
        <p:spPr>
          <a:xfrm>
            <a:off x="1689718" y="2610036"/>
            <a:ext cx="6704118" cy="254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s-CO" sz="3600" dirty="0">
                <a:solidFill>
                  <a:srgbClr val="27C2EC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Metodología de estimación</a:t>
            </a:r>
          </a:p>
          <a:p>
            <a:pPr marL="742950" indent="-742950" algn="l">
              <a:buFont typeface="+mj-lt"/>
              <a:buAutoNum type="arabicPeriod"/>
            </a:pPr>
            <a:endParaRPr lang="es-CO" sz="3600" dirty="0">
              <a:solidFill>
                <a:srgbClr val="27C2EC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s-CO" sz="3600" dirty="0">
                <a:solidFill>
                  <a:srgbClr val="27C2EC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Resultados</a:t>
            </a:r>
          </a:p>
          <a:p>
            <a:pPr marL="742950" indent="-742950" algn="l">
              <a:buFont typeface="+mj-lt"/>
              <a:buAutoNum type="arabicPeriod"/>
            </a:pPr>
            <a:endParaRPr lang="es-CO" sz="3600" dirty="0">
              <a:solidFill>
                <a:srgbClr val="27C2EC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s-CO" sz="3600" dirty="0">
                <a:solidFill>
                  <a:srgbClr val="27C2EC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Modelo de predicción</a:t>
            </a:r>
          </a:p>
          <a:p>
            <a:pPr marL="742950" indent="-742950" algn="l">
              <a:buFont typeface="+mj-lt"/>
              <a:buAutoNum type="arabicPeriod"/>
            </a:pPr>
            <a:endParaRPr lang="es-CO" sz="3600" dirty="0">
              <a:solidFill>
                <a:srgbClr val="27C2EC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8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9" y="923277"/>
            <a:ext cx="2195739" cy="648071"/>
          </a:xfrm>
        </p:spPr>
        <p:txBody>
          <a:bodyPr>
            <a:normAutofit/>
          </a:bodyPr>
          <a:lstStyle/>
          <a:p>
            <a:pPr algn="l"/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Agenda</a:t>
            </a:r>
            <a:endParaRPr lang="es-CO" sz="40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B0F4EF8-1E44-B11D-C0B5-8B2DFB9936F2}"/>
              </a:ext>
            </a:extLst>
          </p:cNvPr>
          <p:cNvSpPr txBox="1">
            <a:spLocks/>
          </p:cNvSpPr>
          <p:nvPr/>
        </p:nvSpPr>
        <p:spPr>
          <a:xfrm>
            <a:off x="1689718" y="2610036"/>
            <a:ext cx="6704118" cy="254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s-CO" sz="3600" dirty="0">
                <a:solidFill>
                  <a:srgbClr val="27C2EC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Metodología de estimación</a:t>
            </a:r>
          </a:p>
          <a:p>
            <a:pPr marL="742950" indent="-742950" algn="l">
              <a:buFont typeface="+mj-lt"/>
              <a:buAutoNum type="arabicPeriod"/>
            </a:pPr>
            <a:endParaRPr lang="es-CO" sz="3600" dirty="0">
              <a:solidFill>
                <a:srgbClr val="27C2EC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s-CO" sz="3600" dirty="0">
                <a:solidFill>
                  <a:schemeClr val="bg1">
                    <a:lumMod val="95000"/>
                  </a:schemeClr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Resultados</a:t>
            </a:r>
          </a:p>
          <a:p>
            <a:pPr marL="742950" indent="-742950" algn="l">
              <a:buFont typeface="+mj-lt"/>
              <a:buAutoNum type="arabicPeriod"/>
            </a:pPr>
            <a:endParaRPr lang="es-CO" sz="3600" dirty="0">
              <a:solidFill>
                <a:srgbClr val="27C2EC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s-CO" sz="3600" dirty="0">
                <a:solidFill>
                  <a:schemeClr val="bg1">
                    <a:lumMod val="95000"/>
                  </a:schemeClr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Modelo de predicción</a:t>
            </a:r>
          </a:p>
          <a:p>
            <a:pPr marL="742950" indent="-742950" algn="l">
              <a:buFont typeface="+mj-lt"/>
              <a:buAutoNum type="arabicPeriod"/>
            </a:pPr>
            <a:endParaRPr lang="es-CO" sz="3600" dirty="0">
              <a:solidFill>
                <a:srgbClr val="27C2EC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5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6" y="656948"/>
            <a:ext cx="6341614" cy="825623"/>
          </a:xfrm>
        </p:spPr>
        <p:txBody>
          <a:bodyPr>
            <a:normAutofit/>
          </a:bodyPr>
          <a:lstStyle/>
          <a:p>
            <a:pPr algn="l"/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Metodología de estimación</a:t>
            </a:r>
            <a:endParaRPr lang="es-CO" sz="40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8083F7-A988-04AC-239A-3A3265249E94}"/>
              </a:ext>
            </a:extLst>
          </p:cNvPr>
          <p:cNvSpPr txBox="1">
            <a:spLocks/>
          </p:cNvSpPr>
          <p:nvPr/>
        </p:nvSpPr>
        <p:spPr>
          <a:xfrm>
            <a:off x="1223639" y="2050742"/>
            <a:ext cx="9509463" cy="3009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buFont typeface="+mj-lt"/>
              <a:buAutoNum type="arabicPeriod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Cálculo de la inversión potencial de los hogares en el 2017.</a:t>
            </a:r>
          </a:p>
          <a:p>
            <a:pPr marL="571500" indent="-571500" algn="just">
              <a:buFont typeface="+mj-lt"/>
              <a:buAutoNum type="arabicPeriod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  <a:p>
            <a:pPr marL="571500" indent="-571500" algn="just">
              <a:buFont typeface="+mj-lt"/>
              <a:buAutoNum type="arabicPeriod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 Predecir el ahorro de los hogares en 2021.</a:t>
            </a:r>
          </a:p>
          <a:p>
            <a:pPr marL="571500" indent="-571500" algn="just">
              <a:buFont typeface="+mj-lt"/>
              <a:buAutoNum type="arabicPeriod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  <a:p>
            <a:pPr marL="571500" indent="-571500" algn="just">
              <a:buFont typeface="+mj-lt"/>
              <a:buAutoNum type="arabicPeriod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Caracterizar el perfil de los hogares que ahorran en Colombia en 2021</a:t>
            </a:r>
          </a:p>
        </p:txBody>
      </p:sp>
    </p:spTree>
    <p:extLst>
      <p:ext uri="{BB962C8B-B14F-4D97-AF65-F5344CB8AC3E}">
        <p14:creationId xmlns:p14="http://schemas.microsoft.com/office/powerpoint/2010/main" val="138327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6" y="656948"/>
            <a:ext cx="7140604" cy="825623"/>
          </a:xfrm>
        </p:spPr>
        <p:txBody>
          <a:bodyPr>
            <a:normAutofit/>
          </a:bodyPr>
          <a:lstStyle/>
          <a:p>
            <a:pPr algn="l"/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Cálculo de la inversión potencial</a:t>
            </a:r>
            <a:endParaRPr lang="es-CO" sz="40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06322E-412D-01AF-3D0A-87DCCA8EF309}"/>
              </a:ext>
            </a:extLst>
          </p:cNvPr>
          <p:cNvSpPr txBox="1">
            <a:spLocks/>
          </p:cNvSpPr>
          <p:nvPr/>
        </p:nvSpPr>
        <p:spPr>
          <a:xfrm>
            <a:off x="1596503" y="1998955"/>
            <a:ext cx="2763912" cy="825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O" sz="36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8083F7-A988-04AC-239A-3A3265249E94}"/>
              </a:ext>
            </a:extLst>
          </p:cNvPr>
          <p:cNvSpPr txBox="1">
            <a:spLocks/>
          </p:cNvSpPr>
          <p:nvPr/>
        </p:nvSpPr>
        <p:spPr>
          <a:xfrm>
            <a:off x="1179251" y="2114366"/>
            <a:ext cx="9509463" cy="3664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Se utiliza la Encuesta de Presupuesto de los Hogares 2016 </a:t>
            </a:r>
            <a:r>
              <a:rPr lang="en-US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– </a:t>
            </a: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2017.</a:t>
            </a:r>
            <a:endParaRPr lang="es-CO" sz="2400" dirty="0">
              <a:solidFill>
                <a:srgbClr val="6558A6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Se  toma el ahorro de los hogares como proxy de inversión potencial.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El ahorro se define como la resta entre el ingreso disponible  del hogar y el gasto total del hogar.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8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9" y="923277"/>
            <a:ext cx="2195739" cy="648071"/>
          </a:xfrm>
        </p:spPr>
        <p:txBody>
          <a:bodyPr>
            <a:normAutofit/>
          </a:bodyPr>
          <a:lstStyle/>
          <a:p>
            <a:pPr algn="l"/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Agenda</a:t>
            </a:r>
            <a:endParaRPr lang="es-CO" sz="40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B0F4EF8-1E44-B11D-C0B5-8B2DFB9936F2}"/>
              </a:ext>
            </a:extLst>
          </p:cNvPr>
          <p:cNvSpPr txBox="1">
            <a:spLocks/>
          </p:cNvSpPr>
          <p:nvPr/>
        </p:nvSpPr>
        <p:spPr>
          <a:xfrm>
            <a:off x="1689718" y="2610036"/>
            <a:ext cx="6704118" cy="254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s-CO" sz="3600" dirty="0">
                <a:solidFill>
                  <a:schemeClr val="bg1">
                    <a:lumMod val="95000"/>
                  </a:schemeClr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Metodología de estimación</a:t>
            </a:r>
          </a:p>
          <a:p>
            <a:pPr marL="742950" indent="-742950" algn="l">
              <a:buFont typeface="+mj-lt"/>
              <a:buAutoNum type="arabicPeriod"/>
            </a:pPr>
            <a:endParaRPr lang="es-CO" sz="3600" dirty="0">
              <a:solidFill>
                <a:srgbClr val="27C2EC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s-CO" sz="3600" dirty="0">
                <a:solidFill>
                  <a:srgbClr val="27C2EC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Resultados</a:t>
            </a:r>
          </a:p>
          <a:p>
            <a:pPr marL="742950" indent="-742950" algn="l">
              <a:buFont typeface="+mj-lt"/>
              <a:buAutoNum type="arabicPeriod"/>
            </a:pPr>
            <a:endParaRPr lang="es-CO" sz="3600" dirty="0">
              <a:solidFill>
                <a:srgbClr val="27C2EC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s-CO" sz="3600" dirty="0">
                <a:solidFill>
                  <a:schemeClr val="bg1">
                    <a:lumMod val="95000"/>
                  </a:schemeClr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Modelo de predicción</a:t>
            </a:r>
          </a:p>
          <a:p>
            <a:pPr marL="742950" indent="-742950" algn="l">
              <a:buFont typeface="+mj-lt"/>
              <a:buAutoNum type="arabicPeriod"/>
            </a:pPr>
            <a:endParaRPr lang="es-CO" sz="3600" dirty="0">
              <a:solidFill>
                <a:srgbClr val="27C2EC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5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6" y="656948"/>
            <a:ext cx="9573086" cy="825623"/>
          </a:xfrm>
        </p:spPr>
        <p:txBody>
          <a:bodyPr>
            <a:normAutofit fontScale="90000"/>
          </a:bodyPr>
          <a:lstStyle/>
          <a:p>
            <a:pPr algn="l"/>
            <a:b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</a:br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Estadísticas descriptivas del ahorro según la ENPH 2017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06322E-412D-01AF-3D0A-87DCCA8EF309}"/>
              </a:ext>
            </a:extLst>
          </p:cNvPr>
          <p:cNvSpPr txBox="1">
            <a:spLocks/>
          </p:cNvSpPr>
          <p:nvPr/>
        </p:nvSpPr>
        <p:spPr>
          <a:xfrm>
            <a:off x="1596503" y="1998955"/>
            <a:ext cx="2763912" cy="825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O" sz="36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8083F7-A988-04AC-239A-3A3265249E94}"/>
              </a:ext>
            </a:extLst>
          </p:cNvPr>
          <p:cNvSpPr txBox="1">
            <a:spLocks/>
          </p:cNvSpPr>
          <p:nvPr/>
        </p:nvSpPr>
        <p:spPr>
          <a:xfrm>
            <a:off x="1086034" y="1834718"/>
            <a:ext cx="9509463" cy="45853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Según la ENPH 2017, el </a:t>
            </a:r>
            <a:r>
              <a:rPr lang="es-CO" sz="30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54% de los hogares (7,7 millones) </a:t>
            </a:r>
            <a:r>
              <a:rPr lang="es-CO" sz="30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en Colombia ahorran.</a:t>
            </a:r>
            <a:r>
              <a:rPr lang="es-CO" sz="30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30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30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45%</a:t>
            </a:r>
            <a:r>
              <a:rPr lang="es-CO" sz="30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 de esos hogares se encuentran en los </a:t>
            </a:r>
            <a:r>
              <a:rPr lang="es-CO" sz="30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3 deciles más altos de ingreso.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3000" b="1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La </a:t>
            </a:r>
            <a:r>
              <a:rPr lang="es-CO" sz="30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tasa de ahorro mediana </a:t>
            </a:r>
            <a:r>
              <a:rPr lang="es-CO" sz="30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es del </a:t>
            </a:r>
            <a:r>
              <a:rPr lang="es-CO" sz="30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12,1%.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3000" b="1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30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Se ahorra un promedio de 549 mil pesos por hogar y una mediana de  142 mil (distribución sesgada por altos niveles de ahorro)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3000" b="1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En total se ahorraron</a:t>
            </a:r>
            <a:r>
              <a:rPr lang="es-CO" sz="30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 4,5 billones en el país en 2017, </a:t>
            </a:r>
            <a:r>
              <a:rPr lang="es-CO" sz="3000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equivalente a </a:t>
            </a:r>
            <a:r>
              <a:rPr lang="es-CO" sz="3000" b="1" dirty="0">
                <a:solidFill>
                  <a:srgbClr val="6558A6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5,9 billones en 2022.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CO" sz="2800" dirty="0">
              <a:solidFill>
                <a:srgbClr val="6558A6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8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6" y="656948"/>
            <a:ext cx="9573086" cy="825623"/>
          </a:xfrm>
        </p:spPr>
        <p:txBody>
          <a:bodyPr>
            <a:normAutofit fontScale="90000"/>
          </a:bodyPr>
          <a:lstStyle/>
          <a:p>
            <a:pPr algn="l"/>
            <a:b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</a:br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cs typeface="Effra Trial" panose="020B0503020203020204" pitchFamily="34" charset="0"/>
              </a:rPr>
              <a:t>Ahorro promedio por decil de ingreso disponible del hogar según la ENPH 2017 (cifras en miles)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06322E-412D-01AF-3D0A-87DCCA8EF309}"/>
              </a:ext>
            </a:extLst>
          </p:cNvPr>
          <p:cNvSpPr txBox="1">
            <a:spLocks/>
          </p:cNvSpPr>
          <p:nvPr/>
        </p:nvSpPr>
        <p:spPr>
          <a:xfrm>
            <a:off x="1596503" y="1998955"/>
            <a:ext cx="2763912" cy="825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O" sz="36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16D8D6-BA01-A47D-21BE-CC38C8BC3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9" y="1661897"/>
            <a:ext cx="9953102" cy="445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8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E65-28EC-B822-B75A-8EFD4722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9" y="923277"/>
            <a:ext cx="2195739" cy="648071"/>
          </a:xfrm>
        </p:spPr>
        <p:txBody>
          <a:bodyPr>
            <a:normAutofit/>
          </a:bodyPr>
          <a:lstStyle/>
          <a:p>
            <a:pPr algn="l"/>
            <a:r>
              <a:rPr lang="es-CO" sz="4000" b="1" dirty="0">
                <a:solidFill>
                  <a:srgbClr val="28246C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Agenda</a:t>
            </a:r>
            <a:endParaRPr lang="es-CO" sz="4000" b="1" dirty="0">
              <a:solidFill>
                <a:srgbClr val="28246C"/>
              </a:solidFill>
              <a:latin typeface="Effra Trial" panose="020B0503020203020204" pitchFamily="34" charset="0"/>
              <a:cs typeface="Effra Trial" panose="020B0503020203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32B948-8259-4693-A42E-50BFAF7C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3" y="5982068"/>
            <a:ext cx="1751863" cy="8759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B0F4EF8-1E44-B11D-C0B5-8B2DFB9936F2}"/>
              </a:ext>
            </a:extLst>
          </p:cNvPr>
          <p:cNvSpPr txBox="1">
            <a:spLocks/>
          </p:cNvSpPr>
          <p:nvPr/>
        </p:nvSpPr>
        <p:spPr>
          <a:xfrm>
            <a:off x="1689718" y="2610036"/>
            <a:ext cx="6704118" cy="254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s-CO" sz="3600" dirty="0">
                <a:solidFill>
                  <a:schemeClr val="bg1">
                    <a:lumMod val="95000"/>
                  </a:schemeClr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Metodología de estimación</a:t>
            </a:r>
          </a:p>
          <a:p>
            <a:pPr marL="742950" indent="-742950" algn="l">
              <a:buFont typeface="+mj-lt"/>
              <a:buAutoNum type="arabicPeriod"/>
            </a:pPr>
            <a:endParaRPr lang="es-CO" sz="3600" dirty="0">
              <a:solidFill>
                <a:srgbClr val="27C2EC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s-CO" sz="3600" dirty="0">
                <a:solidFill>
                  <a:schemeClr val="bg1">
                    <a:lumMod val="95000"/>
                  </a:schemeClr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Resultados</a:t>
            </a:r>
          </a:p>
          <a:p>
            <a:pPr marL="742950" indent="-742950" algn="l">
              <a:buFont typeface="+mj-lt"/>
              <a:buAutoNum type="arabicPeriod"/>
            </a:pPr>
            <a:endParaRPr lang="es-CO" sz="3600" dirty="0">
              <a:solidFill>
                <a:srgbClr val="27C2EC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s-CO" sz="3600" dirty="0">
                <a:solidFill>
                  <a:srgbClr val="27C2EC"/>
                </a:solidFill>
                <a:latin typeface="Effra Trial" panose="020B0503020203020204" pitchFamily="34" charset="0"/>
                <a:ea typeface="Cambria" panose="02040503050406030204" pitchFamily="18" charset="0"/>
                <a:cs typeface="Effra Trial" panose="020B0503020203020204" pitchFamily="34" charset="0"/>
              </a:rPr>
              <a:t>Modelo de predicción</a:t>
            </a:r>
          </a:p>
          <a:p>
            <a:pPr marL="742950" indent="-742950" algn="l">
              <a:buFont typeface="+mj-lt"/>
              <a:buAutoNum type="arabicPeriod"/>
            </a:pPr>
            <a:endParaRPr lang="es-CO" sz="3600" dirty="0">
              <a:solidFill>
                <a:srgbClr val="27C2EC"/>
              </a:solidFill>
              <a:latin typeface="Effra Trial" panose="020B0503020203020204" pitchFamily="34" charset="0"/>
              <a:ea typeface="Cambria" panose="02040503050406030204" pitchFamily="18" charset="0"/>
              <a:cs typeface="Effra Trial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6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6984</TotalTime>
  <Words>834</Words>
  <Application>Microsoft Office PowerPoint</Application>
  <PresentationFormat>Widescreen</PresentationFormat>
  <Paragraphs>128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Effra Trial</vt:lpstr>
      <vt:lpstr>Palatino Linotype</vt:lpstr>
      <vt:lpstr>Office Theme</vt:lpstr>
      <vt:lpstr>Estimación de la Inversión  Potencial de los Hogares en Colombia</vt:lpstr>
      <vt:lpstr>Agenda</vt:lpstr>
      <vt:lpstr>Agenda</vt:lpstr>
      <vt:lpstr>Metodología de estimación</vt:lpstr>
      <vt:lpstr>Cálculo de la inversión potencial</vt:lpstr>
      <vt:lpstr>Agenda</vt:lpstr>
      <vt:lpstr> Estadísticas descriptivas del ahorro según la ENPH 2017</vt:lpstr>
      <vt:lpstr> Ahorro promedio por decil de ingreso disponible del hogar según la ENPH 2017 (cifras en miles)</vt:lpstr>
      <vt:lpstr>Agenda</vt:lpstr>
      <vt:lpstr> Modelo de predicción</vt:lpstr>
      <vt:lpstr> Mejor especificación</vt:lpstr>
      <vt:lpstr> Proceso de ajuste</vt:lpstr>
      <vt:lpstr>  Resultados Xgboost</vt:lpstr>
      <vt:lpstr> Importancia de las variables (Xgboost)</vt:lpstr>
      <vt:lpstr>Población objetivo según ENPH 2017</vt:lpstr>
      <vt:lpstr>Características población objetivo</vt:lpstr>
      <vt:lpstr>Características población objetivo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del Ahorro de los Hogares en Colombia</dc:title>
  <dc:creator>Juan Sebastian Vallejo Triana</dc:creator>
  <cp:lastModifiedBy>Juan Sebastian Vallejo Triana</cp:lastModifiedBy>
  <cp:revision>1</cp:revision>
  <dcterms:created xsi:type="dcterms:W3CDTF">2023-03-26T18:06:12Z</dcterms:created>
  <dcterms:modified xsi:type="dcterms:W3CDTF">2023-04-05T03:25:24Z</dcterms:modified>
</cp:coreProperties>
</file>