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7013E-0F80-4BB4-8579-F749FF122E1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3F11F1-F624-4864-BD6B-A5E6E5F5EAF5}">
      <dgm:prSet/>
      <dgm:spPr/>
      <dgm:t>
        <a:bodyPr/>
        <a:lstStyle/>
        <a:p>
          <a:r>
            <a:rPr lang="es-MX" dirty="0"/>
            <a:t>Método simple, sin restricciones</a:t>
          </a:r>
          <a:endParaRPr lang="en-US" dirty="0"/>
        </a:p>
      </dgm:t>
    </dgm:pt>
    <dgm:pt modelId="{E71DCBDE-5810-45E0-BEE6-E4F0D401AF80}" type="parTrans" cxnId="{D0D30D52-A462-431D-BDD0-1B54633C19F7}">
      <dgm:prSet/>
      <dgm:spPr/>
      <dgm:t>
        <a:bodyPr/>
        <a:lstStyle/>
        <a:p>
          <a:endParaRPr lang="en-US"/>
        </a:p>
      </dgm:t>
    </dgm:pt>
    <dgm:pt modelId="{E5926433-169E-429C-8770-9AC70BF8DEE4}" type="sibTrans" cxnId="{D0D30D52-A462-431D-BDD0-1B54633C19F7}">
      <dgm:prSet/>
      <dgm:spPr/>
      <dgm:t>
        <a:bodyPr/>
        <a:lstStyle/>
        <a:p>
          <a:endParaRPr lang="en-US"/>
        </a:p>
      </dgm:t>
    </dgm:pt>
    <dgm:pt modelId="{2CF742BD-6D3F-49C2-A889-349421639B1F}">
      <dgm:prSet/>
      <dgm:spPr/>
      <dgm:t>
        <a:bodyPr/>
        <a:lstStyle/>
        <a:p>
          <a:r>
            <a:rPr lang="es-MX"/>
            <a:t>Compara índices par/impar y luego impar/par</a:t>
          </a:r>
          <a:endParaRPr lang="en-US"/>
        </a:p>
      </dgm:t>
    </dgm:pt>
    <dgm:pt modelId="{083228C0-2163-4B0B-B795-1498AE2B802D}" type="parTrans" cxnId="{C083CDEE-2C37-481E-921B-577C15BC89B5}">
      <dgm:prSet/>
      <dgm:spPr/>
      <dgm:t>
        <a:bodyPr/>
        <a:lstStyle/>
        <a:p>
          <a:endParaRPr lang="en-US"/>
        </a:p>
      </dgm:t>
    </dgm:pt>
    <dgm:pt modelId="{C20E30C5-A05F-4824-A12E-FB9B81DB443E}" type="sibTrans" cxnId="{C083CDEE-2C37-481E-921B-577C15BC89B5}">
      <dgm:prSet/>
      <dgm:spPr/>
      <dgm:t>
        <a:bodyPr/>
        <a:lstStyle/>
        <a:p>
          <a:endParaRPr lang="en-US"/>
        </a:p>
      </dgm:t>
    </dgm:pt>
    <dgm:pt modelId="{DCF298CA-70C4-44D4-9DDD-97F5D2200CA9}">
      <dgm:prSet/>
      <dgm:spPr/>
      <dgm:t>
        <a:bodyPr/>
        <a:lstStyle/>
        <a:p>
          <a:r>
            <a:rPr lang="es-MX" dirty="0"/>
            <a:t>Switch/Swap</a:t>
          </a:r>
          <a:endParaRPr lang="en-US" dirty="0"/>
        </a:p>
      </dgm:t>
    </dgm:pt>
    <dgm:pt modelId="{B5B04C32-D620-410C-8BE9-4EAE85BA2CF3}" type="parTrans" cxnId="{32581E80-75DC-46F3-8FC0-CFA6C333289C}">
      <dgm:prSet/>
      <dgm:spPr/>
      <dgm:t>
        <a:bodyPr/>
        <a:lstStyle/>
        <a:p>
          <a:endParaRPr lang="en-US"/>
        </a:p>
      </dgm:t>
    </dgm:pt>
    <dgm:pt modelId="{E9535A44-D584-4E81-B37C-42248EA5D243}" type="sibTrans" cxnId="{32581E80-75DC-46F3-8FC0-CFA6C333289C}">
      <dgm:prSet/>
      <dgm:spPr/>
      <dgm:t>
        <a:bodyPr/>
        <a:lstStyle/>
        <a:p>
          <a:endParaRPr lang="en-US"/>
        </a:p>
      </dgm:t>
    </dgm:pt>
    <dgm:pt modelId="{3B04760F-150A-DE44-BF56-0EECB49C98A5}" type="pres">
      <dgm:prSet presAssocID="{6AA7013E-0F80-4BB4-8579-F749FF122E1B}" presName="linear" presStyleCnt="0">
        <dgm:presLayoutVars>
          <dgm:animLvl val="lvl"/>
          <dgm:resizeHandles val="exact"/>
        </dgm:presLayoutVars>
      </dgm:prSet>
      <dgm:spPr/>
    </dgm:pt>
    <dgm:pt modelId="{3263210F-D0F0-604E-A6A7-A78E24AFD6AC}" type="pres">
      <dgm:prSet presAssocID="{FE3F11F1-F624-4864-BD6B-A5E6E5F5EA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8F73AA-69AC-5B4A-82FF-C2BA70827E6D}" type="pres">
      <dgm:prSet presAssocID="{E5926433-169E-429C-8770-9AC70BF8DEE4}" presName="spacer" presStyleCnt="0"/>
      <dgm:spPr/>
    </dgm:pt>
    <dgm:pt modelId="{09D2E939-A1C2-9A43-8BC4-951315B9EC8A}" type="pres">
      <dgm:prSet presAssocID="{2CF742BD-6D3F-49C2-A889-349421639B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153961-D232-EC48-A4A7-925F561A03AD}" type="pres">
      <dgm:prSet presAssocID="{C20E30C5-A05F-4824-A12E-FB9B81DB443E}" presName="spacer" presStyleCnt="0"/>
      <dgm:spPr/>
    </dgm:pt>
    <dgm:pt modelId="{8BC05D63-AE4C-EC4C-B6CA-54B01FCDDA96}" type="pres">
      <dgm:prSet presAssocID="{DCF298CA-70C4-44D4-9DDD-97F5D2200CA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8D7C05-CB8C-BF42-8507-64802E7BB55D}" type="presOf" srcId="{DCF298CA-70C4-44D4-9DDD-97F5D2200CA9}" destId="{8BC05D63-AE4C-EC4C-B6CA-54B01FCDDA96}" srcOrd="0" destOrd="0" presId="urn:microsoft.com/office/officeart/2005/8/layout/vList2"/>
    <dgm:cxn modelId="{D0D30D52-A462-431D-BDD0-1B54633C19F7}" srcId="{6AA7013E-0F80-4BB4-8579-F749FF122E1B}" destId="{FE3F11F1-F624-4864-BD6B-A5E6E5F5EAF5}" srcOrd="0" destOrd="0" parTransId="{E71DCBDE-5810-45E0-BEE6-E4F0D401AF80}" sibTransId="{E5926433-169E-429C-8770-9AC70BF8DEE4}"/>
    <dgm:cxn modelId="{9D8AAF7C-73A7-974B-9489-AD8170CDBC3E}" type="presOf" srcId="{2CF742BD-6D3F-49C2-A889-349421639B1F}" destId="{09D2E939-A1C2-9A43-8BC4-951315B9EC8A}" srcOrd="0" destOrd="0" presId="urn:microsoft.com/office/officeart/2005/8/layout/vList2"/>
    <dgm:cxn modelId="{32581E80-75DC-46F3-8FC0-CFA6C333289C}" srcId="{6AA7013E-0F80-4BB4-8579-F749FF122E1B}" destId="{DCF298CA-70C4-44D4-9DDD-97F5D2200CA9}" srcOrd="2" destOrd="0" parTransId="{B5B04C32-D620-410C-8BE9-4EAE85BA2CF3}" sibTransId="{E9535A44-D584-4E81-B37C-42248EA5D243}"/>
    <dgm:cxn modelId="{E4A7438C-F3AA-8748-BBAD-483909C0FFEC}" type="presOf" srcId="{6AA7013E-0F80-4BB4-8579-F749FF122E1B}" destId="{3B04760F-150A-DE44-BF56-0EECB49C98A5}" srcOrd="0" destOrd="0" presId="urn:microsoft.com/office/officeart/2005/8/layout/vList2"/>
    <dgm:cxn modelId="{0A9E79D7-EE0D-9C4B-BC5F-95832F97C60D}" type="presOf" srcId="{FE3F11F1-F624-4864-BD6B-A5E6E5F5EAF5}" destId="{3263210F-D0F0-604E-A6A7-A78E24AFD6AC}" srcOrd="0" destOrd="0" presId="urn:microsoft.com/office/officeart/2005/8/layout/vList2"/>
    <dgm:cxn modelId="{C083CDEE-2C37-481E-921B-577C15BC89B5}" srcId="{6AA7013E-0F80-4BB4-8579-F749FF122E1B}" destId="{2CF742BD-6D3F-49C2-A889-349421639B1F}" srcOrd="1" destOrd="0" parTransId="{083228C0-2163-4B0B-B795-1498AE2B802D}" sibTransId="{C20E30C5-A05F-4824-A12E-FB9B81DB443E}"/>
    <dgm:cxn modelId="{DE3EA0A5-CCD5-0442-8B52-143B26D01F91}" type="presParOf" srcId="{3B04760F-150A-DE44-BF56-0EECB49C98A5}" destId="{3263210F-D0F0-604E-A6A7-A78E24AFD6AC}" srcOrd="0" destOrd="0" presId="urn:microsoft.com/office/officeart/2005/8/layout/vList2"/>
    <dgm:cxn modelId="{ED89F2EB-17C7-AC40-8C7F-1957D45BA5E2}" type="presParOf" srcId="{3B04760F-150A-DE44-BF56-0EECB49C98A5}" destId="{CE8F73AA-69AC-5B4A-82FF-C2BA70827E6D}" srcOrd="1" destOrd="0" presId="urn:microsoft.com/office/officeart/2005/8/layout/vList2"/>
    <dgm:cxn modelId="{93A84EBA-C987-2C4E-99C3-3675172A399C}" type="presParOf" srcId="{3B04760F-150A-DE44-BF56-0EECB49C98A5}" destId="{09D2E939-A1C2-9A43-8BC4-951315B9EC8A}" srcOrd="2" destOrd="0" presId="urn:microsoft.com/office/officeart/2005/8/layout/vList2"/>
    <dgm:cxn modelId="{E1717D6F-0944-D74B-885D-16A472267D2F}" type="presParOf" srcId="{3B04760F-150A-DE44-BF56-0EECB49C98A5}" destId="{CA153961-D232-EC48-A4A7-925F561A03AD}" srcOrd="3" destOrd="0" presId="urn:microsoft.com/office/officeart/2005/8/layout/vList2"/>
    <dgm:cxn modelId="{9753F946-8A2B-B744-8A14-C213130C5F2C}" type="presParOf" srcId="{3B04760F-150A-DE44-BF56-0EECB49C98A5}" destId="{8BC05D63-AE4C-EC4C-B6CA-54B01FCDDA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3210F-D0F0-604E-A6A7-A78E24AFD6AC}">
      <dsp:nvSpPr>
        <dsp:cNvPr id="0" name=""/>
        <dsp:cNvSpPr/>
      </dsp:nvSpPr>
      <dsp:spPr>
        <a:xfrm>
          <a:off x="0" y="17783"/>
          <a:ext cx="7012370" cy="14829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 dirty="0"/>
            <a:t>Método simple, sin restricciones</a:t>
          </a:r>
          <a:endParaRPr lang="en-US" sz="3900" kern="1200" dirty="0"/>
        </a:p>
      </dsp:txBody>
      <dsp:txXfrm>
        <a:off x="72393" y="90176"/>
        <a:ext cx="6867584" cy="1338189"/>
      </dsp:txXfrm>
    </dsp:sp>
    <dsp:sp modelId="{09D2E939-A1C2-9A43-8BC4-951315B9EC8A}">
      <dsp:nvSpPr>
        <dsp:cNvPr id="0" name=""/>
        <dsp:cNvSpPr/>
      </dsp:nvSpPr>
      <dsp:spPr>
        <a:xfrm>
          <a:off x="0" y="1613078"/>
          <a:ext cx="7012370" cy="148297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/>
            <a:t>Compara índices par/impar y luego impar/par</a:t>
          </a:r>
          <a:endParaRPr lang="en-US" sz="3900" kern="1200"/>
        </a:p>
      </dsp:txBody>
      <dsp:txXfrm>
        <a:off x="72393" y="1685471"/>
        <a:ext cx="6867584" cy="1338189"/>
      </dsp:txXfrm>
    </dsp:sp>
    <dsp:sp modelId="{8BC05D63-AE4C-EC4C-B6CA-54B01FCDDA96}">
      <dsp:nvSpPr>
        <dsp:cNvPr id="0" name=""/>
        <dsp:cNvSpPr/>
      </dsp:nvSpPr>
      <dsp:spPr>
        <a:xfrm>
          <a:off x="0" y="3208373"/>
          <a:ext cx="7012370" cy="148297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900" kern="1200" dirty="0"/>
            <a:t>Switch/Swap</a:t>
          </a:r>
          <a:endParaRPr lang="en-US" sz="3900" kern="1200" dirty="0"/>
        </a:p>
      </dsp:txBody>
      <dsp:txXfrm>
        <a:off x="72393" y="3280766"/>
        <a:ext cx="6867584" cy="133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2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8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4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9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1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9FCF9-4DF0-BD49-9310-EE4F117CE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Odd-even-sort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C7BA99-54F5-3F46-8C5D-713B5D528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85000" lnSpcReduction="10000"/>
          </a:bodyPr>
          <a:lstStyle/>
          <a:p>
            <a:r>
              <a:rPr lang="es-MX" sz="2000" dirty="0"/>
              <a:t>Rodrigo PLAUCHÚ rodríguez</a:t>
            </a:r>
          </a:p>
          <a:p>
            <a:r>
              <a:rPr lang="es-MX" sz="2000" dirty="0"/>
              <a:t>Miguel ángel trujillo flores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9602B-2364-4581-BF67-FCFAA41F6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6" r="16697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3835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63E95-7AFC-2D43-90F3-11494CD5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>
                    <a:lumMod val="85000"/>
                    <a:lumOff val="15000"/>
                  </a:schemeClr>
                </a:solidFill>
              </a:rPr>
              <a:t>DESCRIPCIÓN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6C58FD-36A0-4A38-92A0-580305BA0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65280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9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57522-9D3A-5941-BD53-18B85C4F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Comportamiento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72A3FB5-D57D-624F-BAF4-43D13D6C8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0" y="2653506"/>
            <a:ext cx="3556000" cy="3009900"/>
          </a:xfrm>
        </p:spPr>
      </p:pic>
    </p:spTree>
    <p:extLst>
      <p:ext uri="{BB962C8B-B14F-4D97-AF65-F5344CB8AC3E}">
        <p14:creationId xmlns:p14="http://schemas.microsoft.com/office/powerpoint/2010/main" val="91950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E673A9-302C-2348-AC4B-6617F212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Complejidad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42E8C72-251C-ED46-A62C-0229DFD1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4" y="1173971"/>
            <a:ext cx="3703320" cy="240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F99039-4598-2A40-A425-62D9C6CF5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341" y="1124632"/>
            <a:ext cx="3703320" cy="24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3173CF7-E802-D345-A70F-45C9CAB91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9946" y="1205360"/>
            <a:ext cx="3703320" cy="23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82F3BF5-98D2-1D4C-A946-CE325ABCA8F8}"/>
              </a:ext>
            </a:extLst>
          </p:cNvPr>
          <p:cNvSpPr txBox="1"/>
          <p:nvPr/>
        </p:nvSpPr>
        <p:spPr>
          <a:xfrm>
            <a:off x="9730853" y="395042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Lineal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CFD754-2CA3-C143-90BC-C8CD6074A760}"/>
              </a:ext>
            </a:extLst>
          </p:cNvPr>
          <p:cNvSpPr txBox="1"/>
          <p:nvPr/>
        </p:nvSpPr>
        <p:spPr>
          <a:xfrm>
            <a:off x="3534770" y="40124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Cuadrática</a:t>
            </a:r>
          </a:p>
        </p:txBody>
      </p:sp>
    </p:spTree>
    <p:extLst>
      <p:ext uri="{BB962C8B-B14F-4D97-AF65-F5344CB8AC3E}">
        <p14:creationId xmlns:p14="http://schemas.microsoft.com/office/powerpoint/2010/main" val="196204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5F8C-C130-2D4F-9923-00856F2D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24" y="-26196"/>
            <a:ext cx="11029616" cy="1188720"/>
          </a:xfrm>
        </p:spPr>
        <p:txBody>
          <a:bodyPr/>
          <a:lstStyle/>
          <a:p>
            <a:r>
              <a:rPr lang="es-MX" dirty="0"/>
              <a:t>Diagrama de flujo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B025D8-5175-C74F-9D1E-9C70968ED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00" y="1461086"/>
            <a:ext cx="2774550" cy="356624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B66C71-C335-554B-B496-E39762C3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00" y="5027327"/>
            <a:ext cx="2836125" cy="13498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DE9836-C0EB-5843-B120-49F3E2BCD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58" y="1054908"/>
            <a:ext cx="2996572" cy="32403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922E958-260E-4A4E-8BBD-CC9A1AA52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558" y="4295295"/>
            <a:ext cx="2719837" cy="17322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917397A-AB0E-7B41-9CDF-528024680C8E}"/>
              </a:ext>
            </a:extLst>
          </p:cNvPr>
          <p:cNvSpPr txBox="1"/>
          <p:nvPr/>
        </p:nvSpPr>
        <p:spPr>
          <a:xfrm>
            <a:off x="2375980" y="64886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(1)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2889D2-A258-934B-9005-065DF527B119}"/>
              </a:ext>
            </a:extLst>
          </p:cNvPr>
          <p:cNvSpPr txBox="1"/>
          <p:nvPr/>
        </p:nvSpPr>
        <p:spPr>
          <a:xfrm>
            <a:off x="7767094" y="66161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(1)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BB3F9-F3A2-DA45-8124-7BAC89A11D79}"/>
              </a:ext>
            </a:extLst>
          </p:cNvPr>
          <p:cNvSpPr txBox="1"/>
          <p:nvPr/>
        </p:nvSpPr>
        <p:spPr>
          <a:xfrm>
            <a:off x="4245604" y="2283387"/>
            <a:ext cx="23610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ordena el arreglo lista_valores de n elementos comparando sus valores e intercambiando las posiciones. El primer elemento del arreglo se encuentra en la posición 0.</a:t>
            </a:r>
          </a:p>
        </p:txBody>
      </p:sp>
    </p:spTree>
    <p:extLst>
      <p:ext uri="{BB962C8B-B14F-4D97-AF65-F5344CB8AC3E}">
        <p14:creationId xmlns:p14="http://schemas.microsoft.com/office/powerpoint/2010/main" val="28089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E27E44-2715-5A47-95B5-E2C5E193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390" y="895765"/>
            <a:ext cx="4629368" cy="54948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80448-EBCD-F744-B5A7-7F9C2663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 situ y estable </a:t>
            </a:r>
          </a:p>
        </p:txBody>
      </p:sp>
    </p:spTree>
    <p:extLst>
      <p:ext uri="{BB962C8B-B14F-4D97-AF65-F5344CB8AC3E}">
        <p14:creationId xmlns:p14="http://schemas.microsoft.com/office/powerpoint/2010/main" val="62811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06843-E6FE-1B4B-B708-410CE3C1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odd- even de batcher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69EBD-9049-9443-94A3-39AFF64F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Más eficiente</a:t>
            </a:r>
          </a:p>
          <a:p>
            <a:r>
              <a:rPr lang="es-MX" dirty="0"/>
              <a:t>Operaciones de BARAJEO-PERFECTO </a:t>
            </a:r>
          </a:p>
        </p:txBody>
      </p:sp>
    </p:spTree>
    <p:extLst>
      <p:ext uri="{BB962C8B-B14F-4D97-AF65-F5344CB8AC3E}">
        <p14:creationId xmlns:p14="http://schemas.microsoft.com/office/powerpoint/2010/main" val="100903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635CE-CD66-644B-9ABA-186BF121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B5F57-8709-C546-85B2-112BDBA5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Demostración de ejecución y comparación con los método vistos con anterioridad.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69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5ADD-1223-5945-829D-08CB45D8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D4CFF-38AB-EF40-A0F6-8546BEF3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Eficiencia</a:t>
            </a:r>
          </a:p>
          <a:p>
            <a:r>
              <a:rPr lang="es-MX"/>
              <a:t>Alcance y valoración</a:t>
            </a:r>
          </a:p>
        </p:txBody>
      </p:sp>
    </p:spTree>
    <p:extLst>
      <p:ext uri="{BB962C8B-B14F-4D97-AF65-F5344CB8AC3E}">
        <p14:creationId xmlns:p14="http://schemas.microsoft.com/office/powerpoint/2010/main" val="20326108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102</Words>
  <Application>Microsoft Macintosh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DividendVTI</vt:lpstr>
      <vt:lpstr>Odd-even-sort</vt:lpstr>
      <vt:lpstr>DESCRIPCIÓN</vt:lpstr>
      <vt:lpstr>Comportamiento </vt:lpstr>
      <vt:lpstr>Complejidad</vt:lpstr>
      <vt:lpstr>Diagrama de flujo</vt:lpstr>
      <vt:lpstr>In situ y estable </vt:lpstr>
      <vt:lpstr>Método odd- even de batcher</vt:lpstr>
      <vt:lpstr>Código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Odd-even-sort</dc:title>
  <dc:creator>RODRIGO PLAUCHU RODRIGUEZ</dc:creator>
  <cp:lastModifiedBy>RODRIGO PLAUCHU RODRIGUEZ</cp:lastModifiedBy>
  <cp:revision>4</cp:revision>
  <dcterms:created xsi:type="dcterms:W3CDTF">2019-09-09T00:53:58Z</dcterms:created>
  <dcterms:modified xsi:type="dcterms:W3CDTF">2019-09-09T01:12:03Z</dcterms:modified>
</cp:coreProperties>
</file>