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55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88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79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0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3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7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3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90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09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9FEBA26-495F-4B8B-979A-37613D015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8580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1352F-A147-514C-A194-3E6553B61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9080" y="795509"/>
            <a:ext cx="3507023" cy="3011340"/>
          </a:xfrm>
        </p:spPr>
        <p:txBody>
          <a:bodyPr>
            <a:normAutofit/>
          </a:bodyPr>
          <a:lstStyle/>
          <a:p>
            <a:r>
              <a:rPr lang="es-MX" sz="5000" dirty="0"/>
              <a:t>Experimento de Michelson-Morley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64943-D6AD-C541-BE98-09411190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9080" y="3898924"/>
            <a:ext cx="3507023" cy="1777878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Laboratorio de elementos de física</a:t>
            </a:r>
          </a:p>
          <a:p>
            <a:endParaRPr lang="es-MX" dirty="0"/>
          </a:p>
          <a:p>
            <a:r>
              <a:rPr lang="es-MX" dirty="0"/>
              <a:t>Rodrigo Plauchú Rodríguez</a:t>
            </a:r>
          </a:p>
        </p:txBody>
      </p:sp>
      <p:sp>
        <p:nvSpPr>
          <p:cNvPr id="24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0584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7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CB1351-4027-B147-BB6F-45108172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MX" dirty="0"/>
              <a:t>Contexto histórico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A80740-1A65-4FFC-B2F4-333D9313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Finales </a:t>
            </a:r>
            <a:r>
              <a:rPr lang="en-US" dirty="0" err="1"/>
              <a:t>siglo</a:t>
            </a:r>
            <a:r>
              <a:rPr lang="en-US" dirty="0"/>
              <a:t> XIX </a:t>
            </a:r>
          </a:p>
          <a:p>
            <a:endParaRPr lang="en-US" dirty="0"/>
          </a:p>
          <a:p>
            <a:r>
              <a:rPr lang="en-US" dirty="0" err="1"/>
              <a:t>Aristóteles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Éter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justificador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fenómenos</a:t>
            </a:r>
            <a:r>
              <a:rPr lang="en-US" dirty="0"/>
              <a:t> </a:t>
            </a:r>
            <a:r>
              <a:rPr lang="en-US" dirty="0" err="1"/>
              <a:t>físicos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Velocidad</a:t>
            </a:r>
            <a:r>
              <a:rPr lang="en-US" dirty="0"/>
              <a:t> del Sistema solar</a:t>
            </a:r>
          </a:p>
          <a:p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4F331E-0337-BD42-B630-FC32A39B5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r="16717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07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324E29-CDE0-DD40-877A-0322BAF7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s-MX" dirty="0"/>
              <a:t>La ley física postulada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BA143100-6573-424E-BF97-78763662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inexistencia</a:t>
            </a:r>
            <a:r>
              <a:rPr lang="en-US" dirty="0"/>
              <a:t> del </a:t>
            </a:r>
            <a:r>
              <a:rPr lang="en-US" dirty="0" err="1"/>
              <a:t>éter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Antecedente</a:t>
            </a:r>
            <a:r>
              <a:rPr lang="en-US" dirty="0"/>
              <a:t> a la </a:t>
            </a:r>
            <a:r>
              <a:rPr lang="en-US" dirty="0" err="1"/>
              <a:t>Teoría</a:t>
            </a:r>
            <a:r>
              <a:rPr lang="en-US" dirty="0"/>
              <a:t> Especial de la </a:t>
            </a:r>
            <a:r>
              <a:rPr lang="en-US" dirty="0" err="1"/>
              <a:t>Relatividad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1B6EC9A-7050-804E-AD7A-66D61121C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5" r="21887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8" name="Oval 22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68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BA6E18-F379-5B46-9331-2F5FF8A2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s-MX" dirty="0"/>
              <a:t>Experimento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B8D145-7513-4E46-9214-32F0E3BF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4482"/>
            <a:ext cx="5440195" cy="409614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B2A95A-BCCB-43B1-9322-0FBC3D20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sz="2400" dirty="0"/>
              <a:t>(1881 y 1887)</a:t>
            </a:r>
          </a:p>
          <a:p>
            <a:endParaRPr lang="en-US" sz="2400" dirty="0"/>
          </a:p>
          <a:p>
            <a:r>
              <a:rPr lang="es-MX" dirty="0"/>
              <a:t>La diferencia de tiempos evidenciada en el corrimiento de las franjas permitiría dar cuenta de los efectos del éter.</a:t>
            </a:r>
          </a:p>
          <a:p>
            <a:endParaRPr lang="en-US" sz="2400" dirty="0"/>
          </a:p>
          <a:p>
            <a:r>
              <a:rPr lang="en-US" sz="2400" dirty="0" err="1"/>
              <a:t>Errores</a:t>
            </a:r>
            <a:r>
              <a:rPr lang="en-US" sz="2400" dirty="0"/>
              <a:t> </a:t>
            </a:r>
            <a:r>
              <a:rPr lang="en-US" sz="2400" dirty="0" err="1"/>
              <a:t>técnicos</a:t>
            </a:r>
            <a:r>
              <a:rPr lang="en-US" sz="2400" dirty="0"/>
              <a:t>, </a:t>
            </a:r>
            <a:r>
              <a:rPr lang="en-US" sz="2400" dirty="0" err="1"/>
              <a:t>teóricos</a:t>
            </a:r>
            <a:r>
              <a:rPr lang="en-US" sz="2400" dirty="0"/>
              <a:t> y </a:t>
            </a:r>
            <a:r>
              <a:rPr lang="en-US" sz="2400" dirty="0" err="1"/>
              <a:t>críticas</a:t>
            </a:r>
            <a:r>
              <a:rPr lang="en-US" sz="2400" dirty="0"/>
              <a:t> (Lorentz)</a:t>
            </a:r>
          </a:p>
        </p:txBody>
      </p:sp>
    </p:spTree>
    <p:extLst>
      <p:ext uri="{BB962C8B-B14F-4D97-AF65-F5344CB8AC3E}">
        <p14:creationId xmlns:p14="http://schemas.microsoft.com/office/powerpoint/2010/main" val="143095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30AE4-EC77-474F-A3BD-BFC71B8D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s-MX" sz="3700"/>
              <a:t>Consecuencias y beneficios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0C7F42-E56A-1B43-852D-1139A3FE2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5682"/>
            <a:ext cx="5440195" cy="409374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329FB0-A56E-4460-9AC4-6402EE67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sz="2400" dirty="0"/>
              <a:t>TER</a:t>
            </a:r>
          </a:p>
          <a:p>
            <a:endParaRPr lang="en-US" sz="2400" dirty="0"/>
          </a:p>
          <a:p>
            <a:r>
              <a:rPr lang="en-US" sz="2400" dirty="0" err="1"/>
              <a:t>Interpretaciones</a:t>
            </a:r>
            <a:r>
              <a:rPr lang="en-US" sz="2400" dirty="0"/>
              <a:t> </a:t>
            </a:r>
            <a:r>
              <a:rPr lang="en-US" sz="2400" dirty="0" err="1"/>
              <a:t>distintas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Nuevas</a:t>
            </a:r>
            <a:r>
              <a:rPr lang="en-US" sz="2400" dirty="0"/>
              <a:t> </a:t>
            </a:r>
            <a:r>
              <a:rPr lang="en-US" sz="2400" dirty="0" err="1"/>
              <a:t>interrogantes</a:t>
            </a:r>
            <a:r>
              <a:rPr lang="en-US" sz="2400" dirty="0"/>
              <a:t> y </a:t>
            </a:r>
            <a:r>
              <a:rPr lang="en-US" sz="2400" dirty="0" err="1"/>
              <a:t>métodos</a:t>
            </a:r>
            <a:r>
              <a:rPr lang="en-US" sz="2400" dirty="0"/>
              <a:t> de </a:t>
            </a:r>
            <a:r>
              <a:rPr lang="en-US" sz="2400" dirty="0" err="1"/>
              <a:t>aprendizaje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Proposición</a:t>
            </a:r>
            <a:r>
              <a:rPr lang="en-US" sz="2400" dirty="0"/>
              <a:t> de </a:t>
            </a:r>
            <a:r>
              <a:rPr lang="en-US" sz="2400" dirty="0" err="1"/>
              <a:t>nuevos</a:t>
            </a:r>
            <a:r>
              <a:rPr lang="en-US" sz="2400" dirty="0"/>
              <a:t> </a:t>
            </a:r>
            <a:r>
              <a:rPr lang="en-US" sz="2400" dirty="0" err="1"/>
              <a:t>criterios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54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9F01F-D192-514F-BCCE-7536E9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764FD-7577-9F40-81A4-C8BAA19C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AYALA, María Mercedes (2005). Los análisis histórico-críticos y la recontextualización de saberes científicos, grupo Física y Cultura, Departamento de Física, Universidad Pedagógica Nacional, Bogotá.</a:t>
            </a:r>
          </a:p>
          <a:p>
            <a:endParaRPr lang="es-MX" dirty="0"/>
          </a:p>
          <a:p>
            <a:r>
              <a:rPr lang="es-MX" dirty="0"/>
              <a:t>MUNERA, H.A. (2007). El experimento de Michelson y Morley y el segundo postulado de Einstein: inextricablemente unidos. Departamento de Física, Universidad Nacional de Colombia, Bogotá, Colombia.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4104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166</Words>
  <Application>Microsoft Macintosh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Tw Cen MT</vt:lpstr>
      <vt:lpstr>ShapesVTI</vt:lpstr>
      <vt:lpstr>Experimento de Michelson-Morley</vt:lpstr>
      <vt:lpstr>Contexto histórico </vt:lpstr>
      <vt:lpstr>La ley física postulada</vt:lpstr>
      <vt:lpstr>Experimento</vt:lpstr>
      <vt:lpstr>Consecuencias y beneficios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Experimento de Michelson-Morley</dc:title>
  <dc:creator>RODRIGO PLAUCHU RODRIGUEZ</dc:creator>
  <cp:lastModifiedBy>RODRIGO PLAUCHU RODRIGUEZ</cp:lastModifiedBy>
  <cp:revision>4</cp:revision>
  <dcterms:created xsi:type="dcterms:W3CDTF">2020-08-14T02:10:29Z</dcterms:created>
  <dcterms:modified xsi:type="dcterms:W3CDTF">2020-08-14T02:21:03Z</dcterms:modified>
</cp:coreProperties>
</file>