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FEA97-4D4B-D04D-A8D9-C4215C04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C9326-B937-ED44-A318-E2B005B7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9D998-444F-C646-8736-209E2330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EABFD-9C5E-0D46-894D-273FA1F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3A4AE-3B4B-8944-A748-6AA8FA5C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D1E7-0AD4-4747-8FC6-DC7B2C32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07F36-660F-244F-8E4E-7D08405A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C60F1-44AB-C540-87E0-BEFA46C9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235A5-713C-1E4B-A5C2-6A6AADE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D475C-C2B1-0143-A3B3-876528D4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82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66E47-9635-4A44-A373-3836CA3F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0C8638-0CAE-4348-A53A-8DE7AA71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73416-253D-E842-BA86-2D4C6067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68ACF-9CDF-5744-902E-EDCAE103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0173D-AC99-0048-AB35-BC64553F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6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7D94-6521-CA47-A3A7-0888E8D5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FB81B-693B-334C-9B6C-4DEB279E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47F7E-75C4-5647-BC5E-1F51E392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FB0E6-1655-DF41-A8DE-C5C571E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19625-EDAD-A149-A940-FDC67FD0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5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4505-7654-274C-A890-C16E88B4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BA12A-B34F-E14A-81D1-CF21396D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092EF-6AD0-D24E-A37B-DB6B35EC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6EF0C-100E-1347-AA39-440C334E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F8759-0BF1-414B-85CB-E9942D2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04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AC8E-1114-7840-A5E6-98DD2DDF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FC59C-9AEA-6C4E-A679-5FABFE37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B875A4-AD2C-C141-8974-10D7ABC4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13F03-140E-1141-B007-8D5A04BA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45F38B-A22C-3E4C-8D22-69CA20DB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32898-9E04-3045-A8F6-CDFAC52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9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9AF1B-04C1-0F40-A1DE-F53DB504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8A-C333-1843-AB97-07D55190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AC5D3-E9C3-5B46-9AFD-544581BB9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D60738-9642-E24F-A306-7D4AA6748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AD28D4-396A-1F4A-ABCF-934E6540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6F116D-EDB8-4445-A80F-2C6F6DE3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BA03A6-0B29-D34D-9F89-2D71C67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763ABF-0D9D-F94C-AD97-0923E81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6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75D3-313A-A343-8105-13951521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3C3BD0-3616-2746-BADE-CCE2CC18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B9F2D1-114B-1145-829D-FA20B26D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BD7AFA-0393-CF48-8AAD-6A4467A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F39920-0ED4-144E-815D-2E9206C5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4AC4E4-EC60-924F-9B94-97DEB07F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F64E2E-7E39-6243-B161-53F4A89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5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2CC33-8B09-1547-966B-79C279B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15D45-6427-D54E-B2B0-F52941B4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3AC4A0-8E6E-8C47-B0F2-299CE901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BA242F-DEFA-494C-BCF6-30C2AE37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EEBEA-0C47-2346-AC0F-5137C04F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98D55-C419-D440-8D41-74650FA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2998D-D1FE-3749-A449-C08B8AD7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718174-8EA8-564E-BE3D-FADD759B3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E97170-4040-DA4A-A3A0-0AF8428A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16DBB2-CEFA-2C49-879F-E9F8391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F0FC8-A18C-6E45-BF84-DFA22E6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C7605-6124-894C-8495-420C1CA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344BF8-CA2B-0E42-9DA0-17FB4BD2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0F98-4DC8-424D-BB76-770EF3D8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BE750-1AEF-434B-B1C1-41AC8D725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D2C5-DEE2-EB49-92B8-19031C4A8EE1}" type="datetimeFigureOut">
              <a:rPr lang="es-MX" smtClean="0"/>
              <a:t>19/08/20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64BDE-CB65-AA42-AA7C-82797C4A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DA148-0B84-2F40-A3E1-B8F8B881A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20DD-BEEF-B049-9835-9D02E5597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0101-86B2-AD4C-AA13-B5641E89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Tarea 2: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B7A32B-3A14-D844-B8EF-95A933A72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Rodrigo Plauchú Rodríguez </a:t>
            </a:r>
          </a:p>
          <a:p>
            <a:r>
              <a:rPr lang="es-MX" dirty="0"/>
              <a:t>182671</a:t>
            </a:r>
          </a:p>
        </p:txBody>
      </p:sp>
    </p:spTree>
    <p:extLst>
      <p:ext uri="{BB962C8B-B14F-4D97-AF65-F5344CB8AC3E}">
        <p14:creationId xmlns:p14="http://schemas.microsoft.com/office/powerpoint/2010/main" val="1896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2FB52-F3AD-9144-9A81-2495959E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s-MX" sz="4000"/>
              <a:t>Función real de variable real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65FA1E-E731-2A4D-B501-8A63361A3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9" r="30957"/>
          <a:stretch/>
        </p:blipFill>
        <p:spPr>
          <a:xfrm>
            <a:off x="838200" y="1839273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0FE49-874D-41E9-B03B-D05BA403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Se </a:t>
            </a:r>
            <a:r>
              <a:rPr lang="en-US" sz="2000" dirty="0" err="1"/>
              <a:t>grafica</a:t>
            </a:r>
            <a:r>
              <a:rPr lang="en-US" sz="2000" dirty="0"/>
              <a:t> un </a:t>
            </a:r>
            <a:r>
              <a:rPr lang="en-US" sz="2000" dirty="0" err="1"/>
              <a:t>corazón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Es </a:t>
            </a:r>
            <a:r>
              <a:rPr lang="en-US" sz="2000" dirty="0" err="1"/>
              <a:t>interesante</a:t>
            </a:r>
            <a:r>
              <a:rPr lang="en-US" sz="2000" dirty="0"/>
              <a:t> para mi </a:t>
            </a:r>
            <a:r>
              <a:rPr lang="en-US" sz="2000" dirty="0" err="1"/>
              <a:t>porque</a:t>
            </a:r>
            <a:r>
              <a:rPr lang="en-US" sz="2000" dirty="0"/>
              <a:t> es la </a:t>
            </a:r>
            <a:r>
              <a:rPr lang="en-US" sz="2000" dirty="0" err="1"/>
              <a:t>representación</a:t>
            </a:r>
            <a:r>
              <a:rPr lang="en-US" sz="2000" dirty="0"/>
              <a:t> de la </a:t>
            </a:r>
            <a:r>
              <a:rPr lang="en-US" sz="2000" dirty="0" err="1"/>
              <a:t>fuerza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que </a:t>
            </a:r>
            <a:r>
              <a:rPr lang="en-US" sz="2000" dirty="0" err="1"/>
              <a:t>existe</a:t>
            </a:r>
            <a:r>
              <a:rPr lang="en-US" sz="2000" dirty="0"/>
              <a:t> y </a:t>
            </a:r>
            <a:r>
              <a:rPr lang="en-US" sz="2000" dirty="0" err="1"/>
              <a:t>queda</a:t>
            </a:r>
            <a:r>
              <a:rPr lang="en-US" sz="2000" dirty="0"/>
              <a:t> </a:t>
            </a:r>
            <a:r>
              <a:rPr lang="en-US" sz="2000" dirty="0" err="1"/>
              <a:t>perfectamente</a:t>
            </a:r>
            <a:r>
              <a:rPr lang="en-US" sz="2000" dirty="0"/>
              <a:t> bien </a:t>
            </a:r>
            <a:r>
              <a:rPr lang="en-US" sz="2000" dirty="0" err="1"/>
              <a:t>hecho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11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EB0D2-431C-ED42-BD4A-50F6655E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s-MX" sz="4000"/>
              <a:t>Función real de variable vectorial (Potenciales)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396D94-1BA9-485E-B2A0-D7A21D91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r>
              <a:rPr lang="en-US" sz="2000" dirty="0" err="1"/>
              <a:t>Grafica</a:t>
            </a:r>
            <a:r>
              <a:rPr lang="en-US" sz="2000" dirty="0"/>
              <a:t> la </a:t>
            </a:r>
            <a:r>
              <a:rPr lang="en-US" sz="2000" dirty="0" err="1"/>
              <a:t>curva</a:t>
            </a:r>
            <a:r>
              <a:rPr lang="en-US" sz="2000" dirty="0"/>
              <a:t> de </a:t>
            </a:r>
            <a:r>
              <a:rPr lang="en-US" sz="2000" dirty="0" err="1"/>
              <a:t>disperción</a:t>
            </a:r>
            <a:r>
              <a:rPr lang="en-US" sz="2000" dirty="0"/>
              <a:t> de un </a:t>
            </a:r>
            <a:r>
              <a:rPr lang="en-US" sz="2000" dirty="0" err="1"/>
              <a:t>sismo</a:t>
            </a:r>
            <a:endParaRPr lang="en-US" sz="2000" dirty="0"/>
          </a:p>
          <a:p>
            <a:r>
              <a:rPr lang="en-US" sz="2000" dirty="0"/>
              <a:t>Es </a:t>
            </a:r>
            <a:r>
              <a:rPr lang="en-US" sz="2000" dirty="0" err="1"/>
              <a:t>interesante</a:t>
            </a:r>
            <a:r>
              <a:rPr lang="en-US" sz="2000" dirty="0"/>
              <a:t> para mi </a:t>
            </a:r>
            <a:r>
              <a:rPr lang="en-US" sz="2000" dirty="0" err="1"/>
              <a:t>ver</a:t>
            </a:r>
            <a:r>
              <a:rPr lang="en-US" sz="2000" dirty="0"/>
              <a:t> algo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viviendo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una zona de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actividad</a:t>
            </a:r>
            <a:r>
              <a:rPr lang="en-US" sz="2000" dirty="0"/>
              <a:t> </a:t>
            </a:r>
            <a:r>
              <a:rPr lang="en-US" sz="2000" dirty="0" err="1"/>
              <a:t>sismica</a:t>
            </a:r>
            <a:endParaRPr lang="en-US" sz="20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703AB6C-37AD-874B-A930-961CC239B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45955-5ABF-3B4D-B8E7-F3A78292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s-MX" sz="4000"/>
              <a:t>Función vectorial de variable real (línea numerable) 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DC68BF77-B919-724D-A217-67CAEC0A3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8" r="7570" b="-4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E388DB-22CF-4AC3-B3B2-9D778E74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 err="1"/>
              <a:t>Grafica</a:t>
            </a:r>
            <a:r>
              <a:rPr lang="es-ES_tradnl" sz="2000" dirty="0"/>
              <a:t>  la trayectoria de los planetas</a:t>
            </a:r>
          </a:p>
          <a:p>
            <a:endParaRPr lang="es-ES_tradnl" sz="2000" dirty="0"/>
          </a:p>
          <a:p>
            <a:r>
              <a:rPr lang="es-ES_tradnl" sz="2000" dirty="0"/>
              <a:t>Es interesante para mi pues siempre me ha interesado el universo, la astronomía y la exactitud de este tipo de cálculos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5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F88B4A-BD70-1E44-A73F-3C2D3360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s-MX" sz="3700"/>
              <a:t>Función vectorial de variable vectorial (Campo)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170431-BBF4-4AA6-9348-9AEA24E1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2000" dirty="0" err="1"/>
              <a:t>Grafica</a:t>
            </a:r>
            <a:r>
              <a:rPr lang="en-US" sz="2000" dirty="0"/>
              <a:t> el campo </a:t>
            </a:r>
            <a:r>
              <a:rPr lang="en-US" sz="2000" dirty="0" err="1"/>
              <a:t>electromagnético</a:t>
            </a:r>
            <a:r>
              <a:rPr lang="en-US" sz="2000" dirty="0"/>
              <a:t> del </a:t>
            </a:r>
            <a:r>
              <a:rPr lang="en-US" sz="2000" dirty="0" err="1"/>
              <a:t>planeta</a:t>
            </a:r>
            <a:r>
              <a:rPr lang="en-US" sz="2000" dirty="0"/>
              <a:t> tierra</a:t>
            </a:r>
          </a:p>
          <a:p>
            <a:endParaRPr lang="en-US" sz="2000" dirty="0"/>
          </a:p>
          <a:p>
            <a:r>
              <a:rPr lang="en-US" sz="2000" dirty="0"/>
              <a:t>Es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interesante</a:t>
            </a:r>
            <a:r>
              <a:rPr lang="en-US" sz="2000" dirty="0"/>
              <a:t> </a:t>
            </a:r>
            <a:r>
              <a:rPr lang="en-US" sz="2000" dirty="0" err="1"/>
              <a:t>pues</a:t>
            </a:r>
            <a:r>
              <a:rPr lang="en-US" sz="2000" dirty="0"/>
              <a:t> la </a:t>
            </a:r>
            <a:r>
              <a:rPr lang="en-US" sz="2000" dirty="0" err="1"/>
              <a:t>grafica</a:t>
            </a:r>
            <a:r>
              <a:rPr lang="en-US" sz="2000" dirty="0"/>
              <a:t> se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extravagante</a:t>
            </a:r>
            <a:r>
              <a:rPr lang="en-US" sz="2000" dirty="0"/>
              <a:t> y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ejemplificada</a:t>
            </a:r>
            <a:endParaRPr lang="en-US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AA32E5-5E64-4B4C-B9EA-DE64F77E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" r="3" b="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360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Macintosh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Tarea 2: Funciones</vt:lpstr>
      <vt:lpstr>Función real de variable real</vt:lpstr>
      <vt:lpstr>Función real de variable vectorial (Potenciales)</vt:lpstr>
      <vt:lpstr>Función vectorial de variable real (línea numerable) </vt:lpstr>
      <vt:lpstr>Función vectorial de variable vectorial (Campo)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2: Funciones</dc:title>
  <dc:creator>RODRIGO PLAUCHU RODRIGUEZ</dc:creator>
  <cp:lastModifiedBy>RODRIGO PLAUCHU RODRIGUEZ</cp:lastModifiedBy>
  <cp:revision>2</cp:revision>
  <dcterms:created xsi:type="dcterms:W3CDTF">2020-08-20T03:47:14Z</dcterms:created>
  <dcterms:modified xsi:type="dcterms:W3CDTF">2020-08-20T03:52:28Z</dcterms:modified>
</cp:coreProperties>
</file>