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954838" cy="92408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FD5-4AA7-0229-3869-C0CE236F3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769F4-C9A2-AABA-1D9D-3DF83C094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FF95C-70EB-1E82-4B71-AA204492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D3C3-E1D9-81B0-352B-6DB87C8E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BA819-3B83-7875-49CE-45F7F737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25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4302-13E9-2F1F-27A6-A39C923F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A0272-B169-D90F-C14B-9DBF2ADC6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8FB1-7EC7-A8E4-C058-2AE47AD64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26B5-9239-29F8-5962-C9C18B1C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5315-24AE-3386-4DAE-EA5C6EC4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6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231E02-D3FA-27F8-94C0-7C853403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32DFC-B8FE-4CF1-05D0-FB4E2E18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FA51-F5C7-16C2-095A-893AE84E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A6B6-5AF8-D9D5-27A8-39418DA25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C615-0B0D-AE82-D939-DAEE36DB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67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E2D-32C7-F6CE-08A0-584B0453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38CC-83F7-CF7A-4E37-772A7FA4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DF2D-667F-1F8A-5604-91C1FAD8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9ED92-AACC-2414-9602-F772F747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6207-F40F-E4DD-2D5B-E87A739C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45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BF5E-2542-A610-FE6C-FA69D343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CC3E-BEA1-68F4-ED75-68C0B222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76EFC-FC65-6A15-7694-ED0A8CA1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DB4A-ECAB-3F47-A190-3E265028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00A7-B95B-0C9E-1568-40C61C22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0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30CB-E5C6-F42F-8798-F831EF09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3B4A0-DDFE-1862-9682-D63D95150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539F-3C41-058C-A23B-AAE6F411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BBBE-1D03-F9E2-939D-A1D9B57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F360B-6991-53DA-3277-F9618E2D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2D47A-A72A-1C61-4AB0-FF18B11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32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1C9F-EEF3-683F-918F-793765CF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0CA3-0B17-29BE-ADC9-159CCF8ED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A232-00AA-03C3-A039-4806E75C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B9536-1DD6-9EDD-C928-EB1014AC0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A4D9F-8F7B-1632-731B-7DB5FE1BC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BB3E4-CF0B-E804-32F5-FC0A74A1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C16C1-98FE-D1BE-DDF3-5B48D467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522F3-5131-C544-1141-AF672022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3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9B57-5371-AF6E-77B7-88764B86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B5931-80BB-BAE9-2861-46FE5083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A0C48-9CC4-9B1B-319A-DE9D354A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9A931-9D8D-A114-A003-0BD691D5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3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19A71-741A-9582-DE89-D488FE0E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3EDF8-40C4-1DE0-A0FD-215FB7E9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7A3BD-12AB-32F8-B89A-536C2AF3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755E-CD57-CBB1-2957-38F8AE07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611FA-8A95-291C-462E-E3E886F8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11075-22BE-EA29-6D26-DDB59B056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51D8-67BB-E3F9-72AA-D1BE8762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C5230-F709-0CA4-00AD-8974B914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43E4-2AD6-7EA0-4EE5-3175494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0619-F715-BC70-7239-93872FDE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6ADC-5233-5DED-02E6-B14F15129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E2481-FCF2-06F3-DA6A-DB29D5DB9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57F3A-51C7-D17C-6AF6-34F4214B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CE43D-D21C-0B1E-EDE7-1F972FC8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B0C2-4159-7358-A6E8-454E99B7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77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893163-E0F2-3FDD-7BC0-A174B8A2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37AD-968C-3F31-825B-4B4AD3CCE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F34FD-E146-2E2E-0DF5-77E39FE48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8F9A-A182-4A3C-A52A-6BFF8C1C9FD3}" type="datetimeFigureOut">
              <a:rPr lang="fr-FR" smtClean="0"/>
              <a:t>15/03/2024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CBB33-F7A5-7EBD-9D16-B064AC591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1A43-0FC2-82B4-733F-6CDDD175D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40F7-57AB-4A01-9456-B83BE48A06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24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and numbers&#10;&#10;Description automatically generated">
            <a:extLst>
              <a:ext uri="{FF2B5EF4-FFF2-40B4-BE49-F238E27FC236}">
                <a16:creationId xmlns:a16="http://schemas.microsoft.com/office/drawing/2014/main" id="{0A82E76B-1603-C14A-503F-FF92EECEE3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2" b="17320"/>
          <a:stretch/>
        </p:blipFill>
        <p:spPr>
          <a:xfrm>
            <a:off x="1524000" y="413871"/>
            <a:ext cx="9144000" cy="60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1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Cédric PONTET</dc:creator>
  <cp:lastModifiedBy>Cédric PONTET</cp:lastModifiedBy>
  <cp:revision>1</cp:revision>
  <cp:lastPrinted>2024-03-15T17:20:03Z</cp:lastPrinted>
  <dcterms:created xsi:type="dcterms:W3CDTF">2024-03-15T17:17:28Z</dcterms:created>
  <dcterms:modified xsi:type="dcterms:W3CDTF">2024-03-15T17:20:07Z</dcterms:modified>
</cp:coreProperties>
</file>